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6"/>
  </p:notesMasterIdLst>
  <p:sldIdLst>
    <p:sldId id="279" r:id="rId2"/>
    <p:sldId id="273" r:id="rId3"/>
    <p:sldId id="278" r:id="rId4"/>
    <p:sldId id="272" r:id="rId5"/>
    <p:sldId id="274" r:id="rId6"/>
    <p:sldId id="271" r:id="rId7"/>
    <p:sldId id="276" r:id="rId8"/>
    <p:sldId id="283" r:id="rId9"/>
    <p:sldId id="275" r:id="rId10"/>
    <p:sldId id="277" r:id="rId11"/>
    <p:sldId id="282" r:id="rId12"/>
    <p:sldId id="270" r:id="rId13"/>
    <p:sldId id="280" r:id="rId14"/>
    <p:sldId id="281" r:id="rId15"/>
  </p:sldIdLst>
  <p:sldSz cx="9144000" cy="5143500" type="screen16x9"/>
  <p:notesSz cx="6858000" cy="9144000"/>
  <p:embeddedFontLst>
    <p:embeddedFont>
      <p:font typeface="Montserrat" pitchFamily="2" charset="77"/>
      <p:regular r:id="rId17"/>
      <p:bold r:id="rId18"/>
      <p:italic r:id="rId19"/>
      <p:boldItalic r:id="rId20"/>
    </p:embeddedFont>
    <p:embeddedFont>
      <p:font typeface="Montserrat Medium" panose="020F05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D15D39-70D9-2E10-9B5A-8514A1C91322}" v="118" dt="2024-04-23T16:03:43.304"/>
    <p1510:client id="{385F28E9-DBEE-22C2-0D11-AE9770FA49B4}" v="179" dt="2024-04-23T06:04:03.868"/>
    <p1510:client id="{4B3BF8DE-BE3E-6D3E-4235-23A00E573464}" v="73" dt="2024-04-23T15:13:13.031"/>
    <p1510:client id="{8C186ED5-95BE-78C8-2C96-1DF1A9E42926}" v="13" dt="2024-04-23T16:27:59.212"/>
    <p1510:client id="{8D8219DE-A330-A7C8-7D3F-A297B5AD8EEE}" v="41" dt="2024-04-23T16:19:05.476"/>
    <p1510:client id="{B12202F1-90D3-AB6A-EEC0-02C2FB08DA2C}" v="1730" dt="2024-04-23T16:30:04.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4"/>
    <p:restoredTop sz="94651"/>
  </p:normalViewPr>
  <p:slideViewPr>
    <p:cSldViewPr snapToGrid="0">
      <p:cViewPr varScale="1">
        <p:scale>
          <a:sx n="124" d="100"/>
          <a:sy n="124" d="100"/>
        </p:scale>
        <p:origin x="176" y="6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685800" y="1597820"/>
            <a:ext cx="7772400" cy="11025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rtl="0">
              <a:spcBef>
                <a:spcPts val="480"/>
              </a:spcBef>
              <a:spcAft>
                <a:spcPts val="0"/>
              </a:spcAft>
              <a:buClr>
                <a:srgbClr val="888888"/>
              </a:buClr>
              <a:buSzPts val="2400"/>
              <a:buNone/>
              <a:defRPr>
                <a:solidFill>
                  <a:srgbClr val="888888"/>
                </a:solidFill>
              </a:defRPr>
            </a:lvl1pPr>
            <a:lvl2pPr lvl="1" algn="ctr" rtl="0">
              <a:spcBef>
                <a:spcPts val="480"/>
              </a:spcBef>
              <a:spcAft>
                <a:spcPts val="0"/>
              </a:spcAft>
              <a:buClr>
                <a:srgbClr val="888888"/>
              </a:buClr>
              <a:buSzPts val="24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280"/>
              </a:spcBef>
              <a:spcAft>
                <a:spcPts val="0"/>
              </a:spcAft>
              <a:buClr>
                <a:srgbClr val="888888"/>
              </a:buClr>
              <a:buSzPts val="1400"/>
              <a:buNone/>
              <a:defRPr>
                <a:solidFill>
                  <a:srgbClr val="888888"/>
                </a:solidFill>
              </a:defRPr>
            </a:lvl4pPr>
            <a:lvl5pPr lvl="4" algn="ctr" rtl="0">
              <a:spcBef>
                <a:spcPts val="200"/>
              </a:spcBef>
              <a:spcAft>
                <a:spcPts val="0"/>
              </a:spcAft>
              <a:buClr>
                <a:srgbClr val="888888"/>
              </a:buClr>
              <a:buSzPts val="1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5" name="Google Shape;15;p2"/>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938500" y="445025"/>
            <a:ext cx="57357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81" name="Google Shape;81;p13"/>
          <p:cNvSpPr txBox="1">
            <a:spLocks noGrp="1"/>
          </p:cNvSpPr>
          <p:nvPr>
            <p:ph type="body" idx="1"/>
          </p:nvPr>
        </p:nvSpPr>
        <p:spPr>
          <a:xfrm>
            <a:off x="938500" y="1246025"/>
            <a:ext cx="7172100" cy="3039900"/>
          </a:xfrm>
          <a:prstGeom prst="rect">
            <a:avLst/>
          </a:prstGeom>
        </p:spPr>
        <p:txBody>
          <a:bodyPr spcFirstLastPara="1" wrap="square" lIns="91425" tIns="45700" rIns="91425" bIns="45700" anchor="t" anchorCtr="0">
            <a:noAutofit/>
          </a:bodyPr>
          <a:lstStyle>
            <a:lvl1pPr marL="457200" lvl="0" indent="-301625" rtl="0">
              <a:spcBef>
                <a:spcPts val="480"/>
              </a:spcBef>
              <a:spcAft>
                <a:spcPts val="0"/>
              </a:spcAft>
              <a:buClr>
                <a:schemeClr val="lt1"/>
              </a:buClr>
              <a:buSzPts val="1150"/>
              <a:buChar char="•"/>
              <a:defRPr sz="1150">
                <a:solidFill>
                  <a:schemeClr val="lt1"/>
                </a:solidFill>
              </a:defRPr>
            </a:lvl1pPr>
            <a:lvl2pPr marL="914400" lvl="1" indent="-301625" rtl="0">
              <a:spcBef>
                <a:spcPts val="480"/>
              </a:spcBef>
              <a:spcAft>
                <a:spcPts val="0"/>
              </a:spcAft>
              <a:buClr>
                <a:schemeClr val="lt1"/>
              </a:buClr>
              <a:buSzPts val="1150"/>
              <a:buChar char="–"/>
              <a:defRPr sz="1150">
                <a:solidFill>
                  <a:schemeClr val="lt1"/>
                </a:solidFill>
              </a:defRPr>
            </a:lvl2pPr>
            <a:lvl3pPr marL="1371600" lvl="2" indent="-301625" rtl="0">
              <a:spcBef>
                <a:spcPts val="360"/>
              </a:spcBef>
              <a:spcAft>
                <a:spcPts val="0"/>
              </a:spcAft>
              <a:buClr>
                <a:schemeClr val="lt1"/>
              </a:buClr>
              <a:buSzPts val="1150"/>
              <a:buChar char="•"/>
              <a:defRPr sz="1150">
                <a:solidFill>
                  <a:schemeClr val="lt1"/>
                </a:solidFill>
              </a:defRPr>
            </a:lvl3pPr>
            <a:lvl4pPr marL="1828800" lvl="3" indent="-301625" rtl="0">
              <a:spcBef>
                <a:spcPts val="280"/>
              </a:spcBef>
              <a:spcAft>
                <a:spcPts val="0"/>
              </a:spcAft>
              <a:buClr>
                <a:schemeClr val="lt1"/>
              </a:buClr>
              <a:buSzPts val="1150"/>
              <a:buChar char="–"/>
              <a:defRPr sz="1150">
                <a:solidFill>
                  <a:schemeClr val="lt1"/>
                </a:solidFill>
              </a:defRPr>
            </a:lvl4pPr>
            <a:lvl5pPr marL="2286000" lvl="4" indent="-301625" rtl="0">
              <a:spcBef>
                <a:spcPts val="200"/>
              </a:spcBef>
              <a:spcAft>
                <a:spcPts val="0"/>
              </a:spcAft>
              <a:buClr>
                <a:schemeClr val="lt1"/>
              </a:buClr>
              <a:buSzPts val="1150"/>
              <a:buChar char="»"/>
              <a:defRPr sz="1150">
                <a:solidFill>
                  <a:schemeClr val="lt1"/>
                </a:solidFill>
              </a:defRPr>
            </a:lvl5pPr>
            <a:lvl6pPr marL="2743200" lvl="5" indent="-301625" rtl="0">
              <a:spcBef>
                <a:spcPts val="400"/>
              </a:spcBef>
              <a:spcAft>
                <a:spcPts val="0"/>
              </a:spcAft>
              <a:buClr>
                <a:schemeClr val="lt1"/>
              </a:buClr>
              <a:buSzPts val="1150"/>
              <a:buChar char="•"/>
              <a:defRPr sz="1150">
                <a:solidFill>
                  <a:schemeClr val="lt1"/>
                </a:solidFill>
              </a:defRPr>
            </a:lvl6pPr>
            <a:lvl7pPr marL="3200400" lvl="6" indent="-301625" rtl="0">
              <a:spcBef>
                <a:spcPts val="400"/>
              </a:spcBef>
              <a:spcAft>
                <a:spcPts val="0"/>
              </a:spcAft>
              <a:buClr>
                <a:schemeClr val="lt1"/>
              </a:buClr>
              <a:buSzPts val="1150"/>
              <a:buChar char="•"/>
              <a:defRPr sz="1150">
                <a:solidFill>
                  <a:schemeClr val="lt1"/>
                </a:solidFill>
              </a:defRPr>
            </a:lvl7pPr>
            <a:lvl8pPr marL="3657600" lvl="7" indent="-301625" rtl="0">
              <a:spcBef>
                <a:spcPts val="400"/>
              </a:spcBef>
              <a:spcAft>
                <a:spcPts val="0"/>
              </a:spcAft>
              <a:buClr>
                <a:schemeClr val="lt1"/>
              </a:buClr>
              <a:buSzPts val="1150"/>
              <a:buChar char="•"/>
              <a:defRPr sz="1150">
                <a:solidFill>
                  <a:schemeClr val="lt1"/>
                </a:solidFill>
              </a:defRPr>
            </a:lvl8pPr>
            <a:lvl9pPr marL="4114800" lvl="8" indent="-301625" rtl="0">
              <a:spcBef>
                <a:spcPts val="400"/>
              </a:spcBef>
              <a:spcAft>
                <a:spcPts val="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538497" y="2615575"/>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84" name="Google Shape;84;p14"/>
          <p:cNvSpPr txBox="1">
            <a:spLocks noGrp="1"/>
          </p:cNvSpPr>
          <p:nvPr>
            <p:ph type="subTitle" idx="1"/>
          </p:nvPr>
        </p:nvSpPr>
        <p:spPr>
          <a:xfrm>
            <a:off x="3538497" y="3148075"/>
            <a:ext cx="2067000" cy="12351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85" name="Google Shape;85;p14"/>
          <p:cNvSpPr txBox="1">
            <a:spLocks noGrp="1"/>
          </p:cNvSpPr>
          <p:nvPr>
            <p:ph type="title" idx="2"/>
          </p:nvPr>
        </p:nvSpPr>
        <p:spPr>
          <a:xfrm>
            <a:off x="6028553" y="2615575"/>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86" name="Google Shape;86;p14"/>
          <p:cNvSpPr txBox="1">
            <a:spLocks noGrp="1"/>
          </p:cNvSpPr>
          <p:nvPr>
            <p:ph type="subTitle" idx="3"/>
          </p:nvPr>
        </p:nvSpPr>
        <p:spPr>
          <a:xfrm>
            <a:off x="6028553" y="3148075"/>
            <a:ext cx="2067000" cy="12351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87" name="Google Shape;87;p14"/>
          <p:cNvSpPr txBox="1">
            <a:spLocks noGrp="1"/>
          </p:cNvSpPr>
          <p:nvPr>
            <p:ph type="title" idx="4"/>
          </p:nvPr>
        </p:nvSpPr>
        <p:spPr>
          <a:xfrm>
            <a:off x="1048447" y="2615575"/>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88" name="Google Shape;88;p14"/>
          <p:cNvSpPr txBox="1">
            <a:spLocks noGrp="1"/>
          </p:cNvSpPr>
          <p:nvPr>
            <p:ph type="subTitle" idx="5"/>
          </p:nvPr>
        </p:nvSpPr>
        <p:spPr>
          <a:xfrm>
            <a:off x="1048447" y="3148075"/>
            <a:ext cx="2067000" cy="12351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89" name="Google Shape;89;p14"/>
          <p:cNvSpPr txBox="1">
            <a:spLocks noGrp="1"/>
          </p:cNvSpPr>
          <p:nvPr>
            <p:ph type="title" idx="6" hasCustomPrompt="1"/>
          </p:nvPr>
        </p:nvSpPr>
        <p:spPr>
          <a:xfrm>
            <a:off x="1048450" y="1770700"/>
            <a:ext cx="2067000" cy="7239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90" name="Google Shape;90;p14"/>
          <p:cNvSpPr txBox="1">
            <a:spLocks noGrp="1"/>
          </p:cNvSpPr>
          <p:nvPr>
            <p:ph type="title" idx="7" hasCustomPrompt="1"/>
          </p:nvPr>
        </p:nvSpPr>
        <p:spPr>
          <a:xfrm>
            <a:off x="3538500" y="1770700"/>
            <a:ext cx="2067000" cy="7239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91" name="Google Shape;91;p14"/>
          <p:cNvSpPr txBox="1">
            <a:spLocks noGrp="1"/>
          </p:cNvSpPr>
          <p:nvPr>
            <p:ph type="title" idx="8" hasCustomPrompt="1"/>
          </p:nvPr>
        </p:nvSpPr>
        <p:spPr>
          <a:xfrm>
            <a:off x="6028550" y="1770700"/>
            <a:ext cx="2067000" cy="7239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45700" rIns="91425" bIns="45700"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94" name="Google Shape;94;p15"/>
          <p:cNvSpPr txBox="1">
            <a:spLocks noGrp="1"/>
          </p:cNvSpPr>
          <p:nvPr>
            <p:ph type="subTitle" idx="1"/>
          </p:nvPr>
        </p:nvSpPr>
        <p:spPr>
          <a:xfrm>
            <a:off x="4144050" y="3549850"/>
            <a:ext cx="3940200" cy="4647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accent1"/>
              </a:buClr>
              <a:buSzPts val="1400"/>
              <a:buNone/>
              <a:defRPr sz="1400">
                <a:solidFill>
                  <a:schemeClr val="accent1"/>
                </a:solidFill>
              </a:defRPr>
            </a:lvl1pPr>
            <a:lvl2pPr lvl="1" algn="ctr" rtl="0">
              <a:lnSpc>
                <a:spcPct val="100000"/>
              </a:lnSpc>
              <a:spcBef>
                <a:spcPts val="480"/>
              </a:spcBef>
              <a:spcAft>
                <a:spcPts val="0"/>
              </a:spcAft>
              <a:buClr>
                <a:schemeClr val="lt1"/>
              </a:buClr>
              <a:buSzPts val="1800"/>
              <a:buNone/>
              <a:defRPr sz="1800">
                <a:solidFill>
                  <a:schemeClr val="lt1"/>
                </a:solidFill>
              </a:defRPr>
            </a:lvl2pPr>
            <a:lvl3pPr lvl="2" algn="ctr" rtl="0">
              <a:lnSpc>
                <a:spcPct val="100000"/>
              </a:lnSpc>
              <a:spcBef>
                <a:spcPts val="360"/>
              </a:spcBef>
              <a:spcAft>
                <a:spcPts val="0"/>
              </a:spcAft>
              <a:buClr>
                <a:schemeClr val="lt1"/>
              </a:buClr>
              <a:buSzPts val="1800"/>
              <a:buNone/>
              <a:defRPr sz="1800">
                <a:solidFill>
                  <a:schemeClr val="lt1"/>
                </a:solidFill>
              </a:defRPr>
            </a:lvl3pPr>
            <a:lvl4pPr lvl="3" algn="ctr" rtl="0">
              <a:lnSpc>
                <a:spcPct val="100000"/>
              </a:lnSpc>
              <a:spcBef>
                <a:spcPts val="280"/>
              </a:spcBef>
              <a:spcAft>
                <a:spcPts val="0"/>
              </a:spcAft>
              <a:buClr>
                <a:schemeClr val="lt1"/>
              </a:buClr>
              <a:buSzPts val="1800"/>
              <a:buNone/>
              <a:defRPr sz="1800">
                <a:solidFill>
                  <a:schemeClr val="lt1"/>
                </a:solidFill>
              </a:defRPr>
            </a:lvl4pPr>
            <a:lvl5pPr lvl="4" algn="ctr" rtl="0">
              <a:lnSpc>
                <a:spcPct val="100000"/>
              </a:lnSpc>
              <a:spcBef>
                <a:spcPts val="200"/>
              </a:spcBef>
              <a:spcAft>
                <a:spcPts val="0"/>
              </a:spcAft>
              <a:buClr>
                <a:schemeClr val="lt1"/>
              </a:buClr>
              <a:buSzPts val="1800"/>
              <a:buNone/>
              <a:defRPr sz="1800">
                <a:solidFill>
                  <a:schemeClr val="lt1"/>
                </a:solidFill>
              </a:defRPr>
            </a:lvl5pPr>
            <a:lvl6pPr lvl="5" algn="ctr" rtl="0">
              <a:lnSpc>
                <a:spcPct val="100000"/>
              </a:lnSpc>
              <a:spcBef>
                <a:spcPts val="400"/>
              </a:spcBef>
              <a:spcAft>
                <a:spcPts val="0"/>
              </a:spcAft>
              <a:buClr>
                <a:schemeClr val="lt1"/>
              </a:buClr>
              <a:buSzPts val="1800"/>
              <a:buNone/>
              <a:defRPr sz="1800">
                <a:solidFill>
                  <a:schemeClr val="lt1"/>
                </a:solidFill>
              </a:defRPr>
            </a:lvl6pPr>
            <a:lvl7pPr lvl="6" algn="ctr" rtl="0">
              <a:lnSpc>
                <a:spcPct val="100000"/>
              </a:lnSpc>
              <a:spcBef>
                <a:spcPts val="400"/>
              </a:spcBef>
              <a:spcAft>
                <a:spcPts val="0"/>
              </a:spcAft>
              <a:buClr>
                <a:schemeClr val="lt1"/>
              </a:buClr>
              <a:buSzPts val="1800"/>
              <a:buNone/>
              <a:defRPr sz="1800">
                <a:solidFill>
                  <a:schemeClr val="lt1"/>
                </a:solidFill>
              </a:defRPr>
            </a:lvl7pPr>
            <a:lvl8pPr lvl="7" algn="ctr" rtl="0">
              <a:lnSpc>
                <a:spcPct val="100000"/>
              </a:lnSpc>
              <a:spcBef>
                <a:spcPts val="400"/>
              </a:spcBef>
              <a:spcAft>
                <a:spcPts val="0"/>
              </a:spcAft>
              <a:buClr>
                <a:schemeClr val="lt1"/>
              </a:buClr>
              <a:buSzPts val="1800"/>
              <a:buNone/>
              <a:defRPr sz="1800">
                <a:solidFill>
                  <a:schemeClr val="lt1"/>
                </a:solidFill>
              </a:defRPr>
            </a:lvl8pPr>
            <a:lvl9pPr lvl="8" algn="ctr" rtl="0">
              <a:lnSpc>
                <a:spcPct val="100000"/>
              </a:lnSpc>
              <a:spcBef>
                <a:spcPts val="40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1850525" y="1157925"/>
            <a:ext cx="5442900" cy="2603100"/>
          </a:xfrm>
          <a:prstGeom prst="rect">
            <a:avLst/>
          </a:prstGeom>
        </p:spPr>
        <p:txBody>
          <a:bodyPr spcFirstLastPara="1" wrap="square" lIns="91425" tIns="45700" rIns="91425" bIns="45700"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97" name="Google Shape;97;p16"/>
          <p:cNvSpPr txBox="1">
            <a:spLocks noGrp="1"/>
          </p:cNvSpPr>
          <p:nvPr>
            <p:ph type="subTitle" idx="1"/>
          </p:nvPr>
        </p:nvSpPr>
        <p:spPr>
          <a:xfrm>
            <a:off x="2481900" y="3945600"/>
            <a:ext cx="4180200" cy="4647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accent1"/>
              </a:buClr>
              <a:buSzPts val="1400"/>
              <a:buNone/>
              <a:defRPr sz="1400">
                <a:solidFill>
                  <a:schemeClr val="accent1"/>
                </a:solidFill>
              </a:defRPr>
            </a:lvl1pPr>
            <a:lvl2pPr lvl="1" algn="ctr" rtl="0">
              <a:lnSpc>
                <a:spcPct val="100000"/>
              </a:lnSpc>
              <a:spcBef>
                <a:spcPts val="480"/>
              </a:spcBef>
              <a:spcAft>
                <a:spcPts val="0"/>
              </a:spcAft>
              <a:buClr>
                <a:schemeClr val="accent1"/>
              </a:buClr>
              <a:buSzPts val="1800"/>
              <a:buNone/>
              <a:defRPr sz="1800">
                <a:solidFill>
                  <a:schemeClr val="accent1"/>
                </a:solidFill>
              </a:defRPr>
            </a:lvl2pPr>
            <a:lvl3pPr lvl="2" algn="ctr" rtl="0">
              <a:lnSpc>
                <a:spcPct val="100000"/>
              </a:lnSpc>
              <a:spcBef>
                <a:spcPts val="360"/>
              </a:spcBef>
              <a:spcAft>
                <a:spcPts val="0"/>
              </a:spcAft>
              <a:buClr>
                <a:schemeClr val="accent1"/>
              </a:buClr>
              <a:buSzPts val="1800"/>
              <a:buNone/>
              <a:defRPr sz="1800">
                <a:solidFill>
                  <a:schemeClr val="accent1"/>
                </a:solidFill>
              </a:defRPr>
            </a:lvl3pPr>
            <a:lvl4pPr lvl="3" algn="ctr" rtl="0">
              <a:lnSpc>
                <a:spcPct val="100000"/>
              </a:lnSpc>
              <a:spcBef>
                <a:spcPts val="280"/>
              </a:spcBef>
              <a:spcAft>
                <a:spcPts val="0"/>
              </a:spcAft>
              <a:buClr>
                <a:schemeClr val="accent1"/>
              </a:buClr>
              <a:buSzPts val="1800"/>
              <a:buNone/>
              <a:defRPr sz="1800">
                <a:solidFill>
                  <a:schemeClr val="accent1"/>
                </a:solidFill>
              </a:defRPr>
            </a:lvl4pPr>
            <a:lvl5pPr lvl="4" algn="ctr" rtl="0">
              <a:lnSpc>
                <a:spcPct val="100000"/>
              </a:lnSpc>
              <a:spcBef>
                <a:spcPts val="200"/>
              </a:spcBef>
              <a:spcAft>
                <a:spcPts val="0"/>
              </a:spcAft>
              <a:buClr>
                <a:schemeClr val="accent1"/>
              </a:buClr>
              <a:buSzPts val="1800"/>
              <a:buNone/>
              <a:defRPr sz="1800">
                <a:solidFill>
                  <a:schemeClr val="accent1"/>
                </a:solidFill>
              </a:defRPr>
            </a:lvl5pPr>
            <a:lvl6pPr lvl="5" algn="ctr" rtl="0">
              <a:lnSpc>
                <a:spcPct val="100000"/>
              </a:lnSpc>
              <a:spcBef>
                <a:spcPts val="400"/>
              </a:spcBef>
              <a:spcAft>
                <a:spcPts val="0"/>
              </a:spcAft>
              <a:buClr>
                <a:schemeClr val="accent1"/>
              </a:buClr>
              <a:buSzPts val="1800"/>
              <a:buNone/>
              <a:defRPr sz="1800">
                <a:solidFill>
                  <a:schemeClr val="accent1"/>
                </a:solidFill>
              </a:defRPr>
            </a:lvl6pPr>
            <a:lvl7pPr lvl="6" algn="ctr" rtl="0">
              <a:lnSpc>
                <a:spcPct val="100000"/>
              </a:lnSpc>
              <a:spcBef>
                <a:spcPts val="400"/>
              </a:spcBef>
              <a:spcAft>
                <a:spcPts val="0"/>
              </a:spcAft>
              <a:buClr>
                <a:schemeClr val="accent1"/>
              </a:buClr>
              <a:buSzPts val="1800"/>
              <a:buNone/>
              <a:defRPr sz="1800">
                <a:solidFill>
                  <a:schemeClr val="accent1"/>
                </a:solidFill>
              </a:defRPr>
            </a:lvl7pPr>
            <a:lvl8pPr lvl="7" algn="ctr" rtl="0">
              <a:lnSpc>
                <a:spcPct val="100000"/>
              </a:lnSpc>
              <a:spcBef>
                <a:spcPts val="400"/>
              </a:spcBef>
              <a:spcAft>
                <a:spcPts val="0"/>
              </a:spcAft>
              <a:buClr>
                <a:schemeClr val="accent1"/>
              </a:buClr>
              <a:buSzPts val="1800"/>
              <a:buNone/>
              <a:defRPr sz="1800">
                <a:solidFill>
                  <a:schemeClr val="accent1"/>
                </a:solidFill>
              </a:defRPr>
            </a:lvl8pPr>
            <a:lvl9pPr lvl="8" algn="ctr" rtl="0">
              <a:lnSpc>
                <a:spcPct val="100000"/>
              </a:lnSpc>
              <a:spcBef>
                <a:spcPts val="40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_HEADER_1">
  <p:cSld name="SECTION_HEADER_1">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762670" y="3177750"/>
            <a:ext cx="3068700" cy="598800"/>
          </a:xfrm>
          <a:prstGeom prst="rect">
            <a:avLst/>
          </a:prstGeom>
        </p:spPr>
        <p:txBody>
          <a:bodyPr spcFirstLastPara="1" wrap="square" lIns="91425" tIns="45700" rIns="91425" bIns="4570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00" name="Google Shape;100;p17"/>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45700" rIns="91425" bIns="45700"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01" name="Google Shape;101;p17"/>
          <p:cNvSpPr txBox="1">
            <a:spLocks noGrp="1"/>
          </p:cNvSpPr>
          <p:nvPr>
            <p:ph type="subTitle" idx="1"/>
          </p:nvPr>
        </p:nvSpPr>
        <p:spPr>
          <a:xfrm>
            <a:off x="3762670" y="3720650"/>
            <a:ext cx="3068700" cy="464700"/>
          </a:xfrm>
          <a:prstGeom prst="rect">
            <a:avLst/>
          </a:prstGeom>
        </p:spPr>
        <p:txBody>
          <a:bodyPr spcFirstLastPara="1" wrap="square" lIns="91425" tIns="45700" rIns="91425" bIns="45700" anchor="t" anchorCtr="0">
            <a:noAutofit/>
          </a:bodyPr>
          <a:lstStyle>
            <a:lvl1pPr lvl="0" rtl="0">
              <a:lnSpc>
                <a:spcPct val="100000"/>
              </a:lnSpc>
              <a:spcBef>
                <a:spcPts val="480"/>
              </a:spcBef>
              <a:spcAft>
                <a:spcPts val="0"/>
              </a:spcAft>
              <a:buClr>
                <a:schemeClr val="accent1"/>
              </a:buClr>
              <a:buSzPts val="1400"/>
              <a:buNone/>
              <a:defRPr sz="1400">
                <a:solidFill>
                  <a:schemeClr val="accent1"/>
                </a:solidFill>
              </a:defRPr>
            </a:lvl1pPr>
            <a:lvl2pPr lvl="1" rtl="0">
              <a:lnSpc>
                <a:spcPct val="100000"/>
              </a:lnSpc>
              <a:spcBef>
                <a:spcPts val="480"/>
              </a:spcBef>
              <a:spcAft>
                <a:spcPts val="0"/>
              </a:spcAft>
              <a:buClr>
                <a:schemeClr val="accent1"/>
              </a:buClr>
              <a:buSzPts val="2400"/>
              <a:buNone/>
              <a:defRPr>
                <a:solidFill>
                  <a:schemeClr val="accent1"/>
                </a:solidFill>
              </a:defRPr>
            </a:lvl2pPr>
            <a:lvl3pPr lvl="2" rtl="0">
              <a:lnSpc>
                <a:spcPct val="100000"/>
              </a:lnSpc>
              <a:spcBef>
                <a:spcPts val="360"/>
              </a:spcBef>
              <a:spcAft>
                <a:spcPts val="0"/>
              </a:spcAft>
              <a:buClr>
                <a:schemeClr val="accent1"/>
              </a:buClr>
              <a:buSzPts val="1800"/>
              <a:buNone/>
              <a:defRPr>
                <a:solidFill>
                  <a:schemeClr val="accent1"/>
                </a:solidFill>
              </a:defRPr>
            </a:lvl3pPr>
            <a:lvl4pPr lvl="3" rtl="0">
              <a:lnSpc>
                <a:spcPct val="100000"/>
              </a:lnSpc>
              <a:spcBef>
                <a:spcPts val="280"/>
              </a:spcBef>
              <a:spcAft>
                <a:spcPts val="0"/>
              </a:spcAft>
              <a:buClr>
                <a:schemeClr val="accent1"/>
              </a:buClr>
              <a:buSzPts val="1400"/>
              <a:buNone/>
              <a:defRPr>
                <a:solidFill>
                  <a:schemeClr val="accent1"/>
                </a:solidFill>
              </a:defRPr>
            </a:lvl4pPr>
            <a:lvl5pPr lvl="4" rtl="0">
              <a:lnSpc>
                <a:spcPct val="100000"/>
              </a:lnSpc>
              <a:spcBef>
                <a:spcPts val="200"/>
              </a:spcBef>
              <a:spcAft>
                <a:spcPts val="0"/>
              </a:spcAft>
              <a:buClr>
                <a:schemeClr val="accent1"/>
              </a:buClr>
              <a:buSzPts val="1000"/>
              <a:buNone/>
              <a:defRPr>
                <a:solidFill>
                  <a:schemeClr val="accent1"/>
                </a:solidFill>
              </a:defRPr>
            </a:lvl5pPr>
            <a:lvl6pPr lvl="5" rtl="0">
              <a:lnSpc>
                <a:spcPct val="100000"/>
              </a:lnSpc>
              <a:spcBef>
                <a:spcPts val="400"/>
              </a:spcBef>
              <a:spcAft>
                <a:spcPts val="0"/>
              </a:spcAft>
              <a:buClr>
                <a:schemeClr val="accent1"/>
              </a:buClr>
              <a:buSzPts val="2000"/>
              <a:buNone/>
              <a:defRPr>
                <a:solidFill>
                  <a:schemeClr val="accent1"/>
                </a:solidFill>
              </a:defRPr>
            </a:lvl6pPr>
            <a:lvl7pPr lvl="6" rtl="0">
              <a:lnSpc>
                <a:spcPct val="100000"/>
              </a:lnSpc>
              <a:spcBef>
                <a:spcPts val="400"/>
              </a:spcBef>
              <a:spcAft>
                <a:spcPts val="0"/>
              </a:spcAft>
              <a:buClr>
                <a:schemeClr val="accent1"/>
              </a:buClr>
              <a:buSzPts val="2000"/>
              <a:buNone/>
              <a:defRPr>
                <a:solidFill>
                  <a:schemeClr val="accent1"/>
                </a:solidFill>
              </a:defRPr>
            </a:lvl7pPr>
            <a:lvl8pPr lvl="7" rtl="0">
              <a:lnSpc>
                <a:spcPct val="100000"/>
              </a:lnSpc>
              <a:spcBef>
                <a:spcPts val="400"/>
              </a:spcBef>
              <a:spcAft>
                <a:spcPts val="0"/>
              </a:spcAft>
              <a:buClr>
                <a:schemeClr val="accent1"/>
              </a:buClr>
              <a:buSzPts val="2000"/>
              <a:buNone/>
              <a:defRPr>
                <a:solidFill>
                  <a:schemeClr val="accent1"/>
                </a:solidFill>
              </a:defRPr>
            </a:lvl8pPr>
            <a:lvl9pPr lvl="8" rtl="0">
              <a:lnSpc>
                <a:spcPct val="100000"/>
              </a:lnSpc>
              <a:spcBef>
                <a:spcPts val="400"/>
              </a:spcBef>
              <a:spcAft>
                <a:spcPts val="0"/>
              </a:spcAft>
              <a:buClr>
                <a:schemeClr val="accent1"/>
              </a:buClr>
              <a:buSzPts val="2000"/>
              <a:buNone/>
              <a:defRPr>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04" name="Google Shape;104;p18"/>
          <p:cNvSpPr txBox="1">
            <a:spLocks noGrp="1"/>
          </p:cNvSpPr>
          <p:nvPr>
            <p:ph type="body" idx="1"/>
          </p:nvPr>
        </p:nvSpPr>
        <p:spPr>
          <a:xfrm>
            <a:off x="938500" y="1659275"/>
            <a:ext cx="4946400" cy="2760900"/>
          </a:xfrm>
          <a:prstGeom prst="rect">
            <a:avLst/>
          </a:prstGeom>
        </p:spPr>
        <p:txBody>
          <a:bodyPr spcFirstLastPara="1" wrap="square" lIns="91425" tIns="45700" rIns="91425" bIns="45700" anchor="t" anchorCtr="0">
            <a:noAutofit/>
          </a:bodyPr>
          <a:lstStyle>
            <a:lvl1pPr marL="457200" lvl="0" indent="-317500" rtl="0">
              <a:spcBef>
                <a:spcPts val="480"/>
              </a:spcBef>
              <a:spcAft>
                <a:spcPts val="0"/>
              </a:spcAft>
              <a:buClr>
                <a:schemeClr val="lt1"/>
              </a:buClr>
              <a:buSzPts val="1400"/>
              <a:buChar char="•"/>
              <a:defRPr sz="1400">
                <a:solidFill>
                  <a:schemeClr val="lt1"/>
                </a:solidFill>
              </a:defRPr>
            </a:lvl1pPr>
            <a:lvl2pPr marL="914400" lvl="1" indent="-381000" rtl="0">
              <a:spcBef>
                <a:spcPts val="480"/>
              </a:spcBef>
              <a:spcAft>
                <a:spcPts val="0"/>
              </a:spcAft>
              <a:buClr>
                <a:schemeClr val="lt1"/>
              </a:buClr>
              <a:buSzPts val="2400"/>
              <a:buChar char="–"/>
              <a:defRPr>
                <a:solidFill>
                  <a:schemeClr val="lt1"/>
                </a:solidFill>
              </a:defRPr>
            </a:lvl2pPr>
            <a:lvl3pPr marL="1371600" lvl="2" indent="-342900" rtl="0">
              <a:spcBef>
                <a:spcPts val="360"/>
              </a:spcBef>
              <a:spcAft>
                <a:spcPts val="0"/>
              </a:spcAft>
              <a:buClr>
                <a:schemeClr val="lt1"/>
              </a:buClr>
              <a:buSzPts val="1800"/>
              <a:buChar char="•"/>
              <a:defRPr>
                <a:solidFill>
                  <a:schemeClr val="lt1"/>
                </a:solidFill>
              </a:defRPr>
            </a:lvl3pPr>
            <a:lvl4pPr marL="1828800" lvl="3" indent="-317500" rtl="0">
              <a:spcBef>
                <a:spcPts val="280"/>
              </a:spcBef>
              <a:spcAft>
                <a:spcPts val="0"/>
              </a:spcAft>
              <a:buClr>
                <a:schemeClr val="lt1"/>
              </a:buClr>
              <a:buSzPts val="1400"/>
              <a:buChar char="–"/>
              <a:defRPr>
                <a:solidFill>
                  <a:schemeClr val="lt1"/>
                </a:solidFill>
              </a:defRPr>
            </a:lvl4pPr>
            <a:lvl5pPr marL="2286000" lvl="4" indent="-292100" rtl="0">
              <a:spcBef>
                <a:spcPts val="200"/>
              </a:spcBef>
              <a:spcAft>
                <a:spcPts val="0"/>
              </a:spcAft>
              <a:buClr>
                <a:schemeClr val="lt1"/>
              </a:buClr>
              <a:buSzPts val="1000"/>
              <a:buChar char="»"/>
              <a:defRPr>
                <a:solidFill>
                  <a:schemeClr val="lt1"/>
                </a:solidFill>
              </a:defRPr>
            </a:lvl5pPr>
            <a:lvl6pPr marL="2743200" lvl="5" indent="-355600" rtl="0">
              <a:spcBef>
                <a:spcPts val="400"/>
              </a:spcBef>
              <a:spcAft>
                <a:spcPts val="0"/>
              </a:spcAft>
              <a:buClr>
                <a:schemeClr val="lt1"/>
              </a:buClr>
              <a:buSzPts val="2000"/>
              <a:buChar char="•"/>
              <a:defRPr>
                <a:solidFill>
                  <a:schemeClr val="lt1"/>
                </a:solidFill>
              </a:defRPr>
            </a:lvl6pPr>
            <a:lvl7pPr marL="3200400" lvl="6" indent="-355600" rtl="0">
              <a:spcBef>
                <a:spcPts val="400"/>
              </a:spcBef>
              <a:spcAft>
                <a:spcPts val="0"/>
              </a:spcAft>
              <a:buClr>
                <a:schemeClr val="lt1"/>
              </a:buClr>
              <a:buSzPts val="2000"/>
              <a:buChar char="•"/>
              <a:defRPr>
                <a:solidFill>
                  <a:schemeClr val="lt1"/>
                </a:solidFill>
              </a:defRPr>
            </a:lvl7pPr>
            <a:lvl8pPr marL="3657600" lvl="7" indent="-355600" rtl="0">
              <a:spcBef>
                <a:spcPts val="400"/>
              </a:spcBef>
              <a:spcAft>
                <a:spcPts val="0"/>
              </a:spcAft>
              <a:buClr>
                <a:schemeClr val="lt1"/>
              </a:buClr>
              <a:buSzPts val="2000"/>
              <a:buChar char="•"/>
              <a:defRPr>
                <a:solidFill>
                  <a:schemeClr val="lt1"/>
                </a:solidFill>
              </a:defRPr>
            </a:lvl8pPr>
            <a:lvl9pPr marL="4114800" lvl="8" indent="-355600" rtl="0">
              <a:spcBef>
                <a:spcPts val="400"/>
              </a:spcBef>
              <a:spcAft>
                <a:spcPts val="0"/>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1937338" y="2463175"/>
            <a:ext cx="23901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7" name="Google Shape;107;p19"/>
          <p:cNvSpPr txBox="1">
            <a:spLocks noGrp="1"/>
          </p:cNvSpPr>
          <p:nvPr>
            <p:ph type="subTitle" idx="1"/>
          </p:nvPr>
        </p:nvSpPr>
        <p:spPr>
          <a:xfrm>
            <a:off x="1937338" y="3148075"/>
            <a:ext cx="2390100" cy="12351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08" name="Google Shape;108;p19"/>
          <p:cNvSpPr txBox="1">
            <a:spLocks noGrp="1"/>
          </p:cNvSpPr>
          <p:nvPr>
            <p:ph type="title" idx="2"/>
          </p:nvPr>
        </p:nvSpPr>
        <p:spPr>
          <a:xfrm>
            <a:off x="4816563" y="2463175"/>
            <a:ext cx="23901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9" name="Google Shape;109;p19"/>
          <p:cNvSpPr txBox="1">
            <a:spLocks noGrp="1"/>
          </p:cNvSpPr>
          <p:nvPr>
            <p:ph type="subTitle" idx="3"/>
          </p:nvPr>
        </p:nvSpPr>
        <p:spPr>
          <a:xfrm>
            <a:off x="4816563" y="3148075"/>
            <a:ext cx="2390100" cy="12351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10" name="Google Shape;110;p19"/>
          <p:cNvSpPr txBox="1">
            <a:spLocks noGrp="1"/>
          </p:cNvSpPr>
          <p:nvPr>
            <p:ph type="title" idx="4"/>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538497" y="2767975"/>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3" name="Google Shape;113;p20"/>
          <p:cNvSpPr txBox="1">
            <a:spLocks noGrp="1"/>
          </p:cNvSpPr>
          <p:nvPr>
            <p:ph type="subTitle" idx="1"/>
          </p:nvPr>
        </p:nvSpPr>
        <p:spPr>
          <a:xfrm>
            <a:off x="3538497" y="3452875"/>
            <a:ext cx="2067000" cy="12351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14" name="Google Shape;114;p20"/>
          <p:cNvSpPr txBox="1">
            <a:spLocks noGrp="1"/>
          </p:cNvSpPr>
          <p:nvPr>
            <p:ph type="title" idx="2"/>
          </p:nvPr>
        </p:nvSpPr>
        <p:spPr>
          <a:xfrm>
            <a:off x="6028553" y="2767975"/>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0"/>
          <p:cNvSpPr txBox="1">
            <a:spLocks noGrp="1"/>
          </p:cNvSpPr>
          <p:nvPr>
            <p:ph type="subTitle" idx="3"/>
          </p:nvPr>
        </p:nvSpPr>
        <p:spPr>
          <a:xfrm>
            <a:off x="6028553" y="3452875"/>
            <a:ext cx="2067000" cy="12351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16" name="Google Shape;116;p20"/>
          <p:cNvSpPr txBox="1">
            <a:spLocks noGrp="1"/>
          </p:cNvSpPr>
          <p:nvPr>
            <p:ph type="title" idx="4"/>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17" name="Google Shape;117;p20"/>
          <p:cNvSpPr txBox="1">
            <a:spLocks noGrp="1"/>
          </p:cNvSpPr>
          <p:nvPr>
            <p:ph type="title" idx="5"/>
          </p:nvPr>
        </p:nvSpPr>
        <p:spPr>
          <a:xfrm>
            <a:off x="1048447" y="2767975"/>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8" name="Google Shape;118;p20"/>
          <p:cNvSpPr txBox="1">
            <a:spLocks noGrp="1"/>
          </p:cNvSpPr>
          <p:nvPr>
            <p:ph type="subTitle" idx="6"/>
          </p:nvPr>
        </p:nvSpPr>
        <p:spPr>
          <a:xfrm>
            <a:off x="1048447" y="3452875"/>
            <a:ext cx="2067000" cy="12351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929477" y="436183"/>
            <a:ext cx="2746500" cy="40908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pic>
        <p:nvPicPr>
          <p:cNvPr id="121" name="Google Shape;121;p21"/>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122" name="Google Shape;122;p21"/>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5337175" y="1297125"/>
            <a:ext cx="2837400" cy="1252500"/>
          </a:xfrm>
          <a:prstGeom prst="rect">
            <a:avLst/>
          </a:prstGeom>
        </p:spPr>
        <p:txBody>
          <a:bodyPr spcFirstLastPara="1" wrap="square" lIns="91425" tIns="45700" rIns="91425" bIns="45700"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25" name="Google Shape;125;p22"/>
          <p:cNvSpPr txBox="1">
            <a:spLocks noGrp="1"/>
          </p:cNvSpPr>
          <p:nvPr>
            <p:ph type="body" idx="1"/>
          </p:nvPr>
        </p:nvSpPr>
        <p:spPr>
          <a:xfrm>
            <a:off x="5337175" y="2593875"/>
            <a:ext cx="2837400" cy="1252500"/>
          </a:xfrm>
          <a:prstGeom prst="rect">
            <a:avLst/>
          </a:prstGeom>
        </p:spPr>
        <p:txBody>
          <a:bodyPr spcFirstLastPara="1" wrap="square" lIns="91425" tIns="45700" rIns="91425" bIns="45700" anchor="t" anchorCtr="0">
            <a:noAutofit/>
          </a:bodyPr>
          <a:lstStyle>
            <a:lvl1pPr marL="457200" lvl="0" indent="-330200" rtl="0">
              <a:spcBef>
                <a:spcPts val="480"/>
              </a:spcBef>
              <a:spcAft>
                <a:spcPts val="0"/>
              </a:spcAft>
              <a:buClr>
                <a:schemeClr val="lt1"/>
              </a:buClr>
              <a:buSzPts val="1600"/>
              <a:buChar char="•"/>
              <a:defRPr sz="1600">
                <a:solidFill>
                  <a:schemeClr val="lt1"/>
                </a:solidFill>
              </a:defRPr>
            </a:lvl1pPr>
            <a:lvl2pPr marL="914400" lvl="1" indent="-330200" rtl="0">
              <a:spcBef>
                <a:spcPts val="480"/>
              </a:spcBef>
              <a:spcAft>
                <a:spcPts val="0"/>
              </a:spcAft>
              <a:buClr>
                <a:schemeClr val="lt1"/>
              </a:buClr>
              <a:buSzPts val="1600"/>
              <a:buChar char="–"/>
              <a:defRPr sz="1600">
                <a:solidFill>
                  <a:schemeClr val="lt1"/>
                </a:solidFill>
              </a:defRPr>
            </a:lvl2pPr>
            <a:lvl3pPr marL="1371600" lvl="2" indent="-330200" rtl="0">
              <a:spcBef>
                <a:spcPts val="360"/>
              </a:spcBef>
              <a:spcAft>
                <a:spcPts val="0"/>
              </a:spcAft>
              <a:buClr>
                <a:schemeClr val="lt1"/>
              </a:buClr>
              <a:buSzPts val="1600"/>
              <a:buChar char="•"/>
              <a:defRPr sz="1600">
                <a:solidFill>
                  <a:schemeClr val="lt1"/>
                </a:solidFill>
              </a:defRPr>
            </a:lvl3pPr>
            <a:lvl4pPr marL="1828800" lvl="3" indent="-330200" rtl="0">
              <a:spcBef>
                <a:spcPts val="280"/>
              </a:spcBef>
              <a:spcAft>
                <a:spcPts val="0"/>
              </a:spcAft>
              <a:buClr>
                <a:schemeClr val="lt1"/>
              </a:buClr>
              <a:buSzPts val="1600"/>
              <a:buChar char="–"/>
              <a:defRPr sz="1600">
                <a:solidFill>
                  <a:schemeClr val="lt1"/>
                </a:solidFill>
              </a:defRPr>
            </a:lvl4pPr>
            <a:lvl5pPr marL="2286000" lvl="4" indent="-330200" rtl="0">
              <a:spcBef>
                <a:spcPts val="200"/>
              </a:spcBef>
              <a:spcAft>
                <a:spcPts val="0"/>
              </a:spcAft>
              <a:buClr>
                <a:schemeClr val="lt1"/>
              </a:buClr>
              <a:buSzPts val="1600"/>
              <a:buChar char="»"/>
              <a:defRPr sz="1600">
                <a:solidFill>
                  <a:schemeClr val="lt1"/>
                </a:solidFill>
              </a:defRPr>
            </a:lvl5pPr>
            <a:lvl6pPr marL="2743200" lvl="5" indent="-330200" rtl="0">
              <a:spcBef>
                <a:spcPts val="400"/>
              </a:spcBef>
              <a:spcAft>
                <a:spcPts val="0"/>
              </a:spcAft>
              <a:buClr>
                <a:schemeClr val="lt1"/>
              </a:buClr>
              <a:buSzPts val="1600"/>
              <a:buChar char="•"/>
              <a:defRPr sz="1600">
                <a:solidFill>
                  <a:schemeClr val="lt1"/>
                </a:solidFill>
              </a:defRPr>
            </a:lvl6pPr>
            <a:lvl7pPr marL="3200400" lvl="6" indent="-330200" rtl="0">
              <a:spcBef>
                <a:spcPts val="400"/>
              </a:spcBef>
              <a:spcAft>
                <a:spcPts val="0"/>
              </a:spcAft>
              <a:buClr>
                <a:schemeClr val="lt1"/>
              </a:buClr>
              <a:buSzPts val="1600"/>
              <a:buChar char="•"/>
              <a:defRPr sz="1600">
                <a:solidFill>
                  <a:schemeClr val="lt1"/>
                </a:solidFill>
              </a:defRPr>
            </a:lvl7pPr>
            <a:lvl8pPr marL="3657600" lvl="7" indent="-330200" rtl="0">
              <a:spcBef>
                <a:spcPts val="400"/>
              </a:spcBef>
              <a:spcAft>
                <a:spcPts val="0"/>
              </a:spcAft>
              <a:buClr>
                <a:schemeClr val="lt1"/>
              </a:buClr>
              <a:buSzPts val="1600"/>
              <a:buChar char="•"/>
              <a:defRPr sz="1600">
                <a:solidFill>
                  <a:schemeClr val="lt1"/>
                </a:solidFill>
              </a:defRPr>
            </a:lvl8pPr>
            <a:lvl9pPr marL="4114800" lvl="8" indent="-330200" rtl="0">
              <a:spcBef>
                <a:spcPts val="400"/>
              </a:spcBef>
              <a:spcAft>
                <a:spcPts val="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1035563"/>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4000" b="1" cap="none"/>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7" name="Google Shape;27;p4"/>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3"/>
          <p:cNvSpPr txBox="1">
            <a:spLocks noGrp="1"/>
          </p:cNvSpPr>
          <p:nvPr>
            <p:ph type="ctrTitle"/>
          </p:nvPr>
        </p:nvSpPr>
        <p:spPr>
          <a:xfrm>
            <a:off x="1273500" y="1369000"/>
            <a:ext cx="6597000" cy="2109900"/>
          </a:xfrm>
          <a:prstGeom prst="rect">
            <a:avLst/>
          </a:prstGeom>
        </p:spPr>
        <p:txBody>
          <a:bodyPr spcFirstLastPara="1" wrap="square" lIns="91425" tIns="45700" rIns="91425" bIns="45700"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128" name="Google Shape;128;p23"/>
          <p:cNvSpPr txBox="1">
            <a:spLocks noGrp="1"/>
          </p:cNvSpPr>
          <p:nvPr>
            <p:ph type="subTitle" idx="1"/>
          </p:nvPr>
        </p:nvSpPr>
        <p:spPr>
          <a:xfrm>
            <a:off x="2481900" y="2519525"/>
            <a:ext cx="4180200" cy="4647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accent1"/>
              </a:buClr>
              <a:buSzPts val="1400"/>
              <a:buNone/>
              <a:defRPr sz="1400">
                <a:solidFill>
                  <a:schemeClr val="accent1"/>
                </a:solidFill>
              </a:defRPr>
            </a:lvl1pPr>
            <a:lvl2pPr lvl="1" algn="ctr" rtl="0">
              <a:lnSpc>
                <a:spcPct val="100000"/>
              </a:lnSpc>
              <a:spcBef>
                <a:spcPts val="480"/>
              </a:spcBef>
              <a:spcAft>
                <a:spcPts val="0"/>
              </a:spcAft>
              <a:buClr>
                <a:schemeClr val="accent1"/>
              </a:buClr>
              <a:buSzPts val="1800"/>
              <a:buNone/>
              <a:defRPr sz="1800">
                <a:solidFill>
                  <a:schemeClr val="accent1"/>
                </a:solidFill>
              </a:defRPr>
            </a:lvl2pPr>
            <a:lvl3pPr lvl="2" algn="ctr" rtl="0">
              <a:lnSpc>
                <a:spcPct val="100000"/>
              </a:lnSpc>
              <a:spcBef>
                <a:spcPts val="360"/>
              </a:spcBef>
              <a:spcAft>
                <a:spcPts val="0"/>
              </a:spcAft>
              <a:buClr>
                <a:schemeClr val="accent1"/>
              </a:buClr>
              <a:buSzPts val="1800"/>
              <a:buNone/>
              <a:defRPr sz="1800">
                <a:solidFill>
                  <a:schemeClr val="accent1"/>
                </a:solidFill>
              </a:defRPr>
            </a:lvl3pPr>
            <a:lvl4pPr lvl="3" algn="ctr" rtl="0">
              <a:lnSpc>
                <a:spcPct val="100000"/>
              </a:lnSpc>
              <a:spcBef>
                <a:spcPts val="280"/>
              </a:spcBef>
              <a:spcAft>
                <a:spcPts val="0"/>
              </a:spcAft>
              <a:buClr>
                <a:schemeClr val="accent1"/>
              </a:buClr>
              <a:buSzPts val="1800"/>
              <a:buNone/>
              <a:defRPr sz="1800">
                <a:solidFill>
                  <a:schemeClr val="accent1"/>
                </a:solidFill>
              </a:defRPr>
            </a:lvl4pPr>
            <a:lvl5pPr lvl="4" algn="ctr" rtl="0">
              <a:lnSpc>
                <a:spcPct val="100000"/>
              </a:lnSpc>
              <a:spcBef>
                <a:spcPts val="200"/>
              </a:spcBef>
              <a:spcAft>
                <a:spcPts val="0"/>
              </a:spcAft>
              <a:buClr>
                <a:schemeClr val="accent1"/>
              </a:buClr>
              <a:buSzPts val="1800"/>
              <a:buNone/>
              <a:defRPr sz="1800">
                <a:solidFill>
                  <a:schemeClr val="accent1"/>
                </a:solidFill>
              </a:defRPr>
            </a:lvl5pPr>
            <a:lvl6pPr lvl="5" algn="ctr" rtl="0">
              <a:lnSpc>
                <a:spcPct val="100000"/>
              </a:lnSpc>
              <a:spcBef>
                <a:spcPts val="400"/>
              </a:spcBef>
              <a:spcAft>
                <a:spcPts val="0"/>
              </a:spcAft>
              <a:buClr>
                <a:schemeClr val="accent1"/>
              </a:buClr>
              <a:buSzPts val="1800"/>
              <a:buNone/>
              <a:defRPr sz="1800">
                <a:solidFill>
                  <a:schemeClr val="accent1"/>
                </a:solidFill>
              </a:defRPr>
            </a:lvl6pPr>
            <a:lvl7pPr lvl="6" algn="ctr" rtl="0">
              <a:lnSpc>
                <a:spcPct val="100000"/>
              </a:lnSpc>
              <a:spcBef>
                <a:spcPts val="400"/>
              </a:spcBef>
              <a:spcAft>
                <a:spcPts val="0"/>
              </a:spcAft>
              <a:buClr>
                <a:schemeClr val="accent1"/>
              </a:buClr>
              <a:buSzPts val="1800"/>
              <a:buNone/>
              <a:defRPr sz="1800">
                <a:solidFill>
                  <a:schemeClr val="accent1"/>
                </a:solidFill>
              </a:defRPr>
            </a:lvl7pPr>
            <a:lvl8pPr lvl="7" algn="ctr" rtl="0">
              <a:lnSpc>
                <a:spcPct val="100000"/>
              </a:lnSpc>
              <a:spcBef>
                <a:spcPts val="400"/>
              </a:spcBef>
              <a:spcAft>
                <a:spcPts val="0"/>
              </a:spcAft>
              <a:buClr>
                <a:schemeClr val="accent1"/>
              </a:buClr>
              <a:buSzPts val="1800"/>
              <a:buNone/>
              <a:defRPr sz="1800">
                <a:solidFill>
                  <a:schemeClr val="accent1"/>
                </a:solidFill>
              </a:defRPr>
            </a:lvl8pPr>
            <a:lvl9pPr lvl="8" algn="ctr" rtl="0">
              <a:lnSpc>
                <a:spcPct val="100000"/>
              </a:lnSpc>
              <a:spcBef>
                <a:spcPts val="40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938500" y="445025"/>
            <a:ext cx="47022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938500" y="445025"/>
            <a:ext cx="57357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938500" y="445025"/>
            <a:ext cx="47022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938500" y="445025"/>
            <a:ext cx="47022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938500" y="445025"/>
            <a:ext cx="47022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hasCustomPrompt="1"/>
          </p:nvPr>
        </p:nvSpPr>
        <p:spPr>
          <a:xfrm>
            <a:off x="1920750" y="1634425"/>
            <a:ext cx="5302500" cy="11166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1" name="Google Shape;141;p29"/>
          <p:cNvSpPr txBox="1">
            <a:spLocks noGrp="1"/>
          </p:cNvSpPr>
          <p:nvPr>
            <p:ph type="body" idx="1"/>
          </p:nvPr>
        </p:nvSpPr>
        <p:spPr>
          <a:xfrm>
            <a:off x="2786550" y="3094475"/>
            <a:ext cx="3570900" cy="567000"/>
          </a:xfrm>
          <a:prstGeom prst="rect">
            <a:avLst/>
          </a:prstGeom>
        </p:spPr>
        <p:txBody>
          <a:bodyPr spcFirstLastPara="1" wrap="square" lIns="91425" tIns="45700" rIns="91425" bIns="45700" anchor="t" anchorCtr="0">
            <a:noAutofit/>
          </a:bodyPr>
          <a:lstStyle>
            <a:lvl1pPr marL="457200" lvl="0" indent="-381000" algn="ctr" rtl="0">
              <a:spcBef>
                <a:spcPts val="480"/>
              </a:spcBef>
              <a:spcAft>
                <a:spcPts val="0"/>
              </a:spcAft>
              <a:buClr>
                <a:schemeClr val="accent1"/>
              </a:buClr>
              <a:buSzPts val="2400"/>
              <a:buChar char="•"/>
              <a:defRPr>
                <a:solidFill>
                  <a:schemeClr val="accent1"/>
                </a:solidFill>
              </a:defRPr>
            </a:lvl1pPr>
            <a:lvl2pPr marL="914400" lvl="1" indent="-342900" algn="ctr" rtl="0">
              <a:spcBef>
                <a:spcPts val="480"/>
              </a:spcBef>
              <a:spcAft>
                <a:spcPts val="0"/>
              </a:spcAft>
              <a:buClr>
                <a:schemeClr val="accent1"/>
              </a:buClr>
              <a:buSzPts val="1800"/>
              <a:buChar char="–"/>
              <a:defRPr sz="1800">
                <a:solidFill>
                  <a:schemeClr val="accent1"/>
                </a:solidFill>
              </a:defRPr>
            </a:lvl2pPr>
            <a:lvl3pPr marL="1371600" lvl="2" indent="-342900" algn="ctr" rtl="0">
              <a:spcBef>
                <a:spcPts val="360"/>
              </a:spcBef>
              <a:spcAft>
                <a:spcPts val="0"/>
              </a:spcAft>
              <a:buClr>
                <a:schemeClr val="accent1"/>
              </a:buClr>
              <a:buSzPts val="1800"/>
              <a:buChar char="•"/>
              <a:defRPr sz="1800">
                <a:solidFill>
                  <a:schemeClr val="accent1"/>
                </a:solidFill>
              </a:defRPr>
            </a:lvl3pPr>
            <a:lvl4pPr marL="1828800" lvl="3" indent="-342900" algn="ctr" rtl="0">
              <a:spcBef>
                <a:spcPts val="280"/>
              </a:spcBef>
              <a:spcAft>
                <a:spcPts val="0"/>
              </a:spcAft>
              <a:buClr>
                <a:schemeClr val="accent1"/>
              </a:buClr>
              <a:buSzPts val="1800"/>
              <a:buChar char="–"/>
              <a:defRPr sz="1800">
                <a:solidFill>
                  <a:schemeClr val="accent1"/>
                </a:solidFill>
              </a:defRPr>
            </a:lvl4pPr>
            <a:lvl5pPr marL="2286000" lvl="4" indent="-342900" algn="ctr" rtl="0">
              <a:spcBef>
                <a:spcPts val="200"/>
              </a:spcBef>
              <a:spcAft>
                <a:spcPts val="0"/>
              </a:spcAft>
              <a:buClr>
                <a:schemeClr val="accent1"/>
              </a:buClr>
              <a:buSzPts val="1800"/>
              <a:buChar char="»"/>
              <a:defRPr sz="1800">
                <a:solidFill>
                  <a:schemeClr val="accent1"/>
                </a:solidFill>
              </a:defRPr>
            </a:lvl5pPr>
            <a:lvl6pPr marL="2743200" lvl="5" indent="-342900" algn="ctr" rtl="0">
              <a:spcBef>
                <a:spcPts val="400"/>
              </a:spcBef>
              <a:spcAft>
                <a:spcPts val="0"/>
              </a:spcAft>
              <a:buClr>
                <a:schemeClr val="accent1"/>
              </a:buClr>
              <a:buSzPts val="1800"/>
              <a:buChar char="•"/>
              <a:defRPr sz="1800">
                <a:solidFill>
                  <a:schemeClr val="accent1"/>
                </a:solidFill>
              </a:defRPr>
            </a:lvl6pPr>
            <a:lvl7pPr marL="3200400" lvl="6" indent="-342900" algn="ctr" rtl="0">
              <a:spcBef>
                <a:spcPts val="400"/>
              </a:spcBef>
              <a:spcAft>
                <a:spcPts val="0"/>
              </a:spcAft>
              <a:buClr>
                <a:schemeClr val="accent1"/>
              </a:buClr>
              <a:buSzPts val="1800"/>
              <a:buChar char="•"/>
              <a:defRPr sz="1800">
                <a:solidFill>
                  <a:schemeClr val="accent1"/>
                </a:solidFill>
              </a:defRPr>
            </a:lvl7pPr>
            <a:lvl8pPr marL="3657600" lvl="7" indent="-342900" algn="ctr" rtl="0">
              <a:spcBef>
                <a:spcPts val="400"/>
              </a:spcBef>
              <a:spcAft>
                <a:spcPts val="0"/>
              </a:spcAft>
              <a:buClr>
                <a:schemeClr val="accent1"/>
              </a:buClr>
              <a:buSzPts val="1800"/>
              <a:buChar char="•"/>
              <a:defRPr sz="1800">
                <a:solidFill>
                  <a:schemeClr val="accent1"/>
                </a:solidFill>
              </a:defRPr>
            </a:lvl8pPr>
            <a:lvl9pPr marL="4114800" lvl="8" indent="-342900" algn="ctr" rtl="0">
              <a:spcBef>
                <a:spcPts val="400"/>
              </a:spcBef>
              <a:spcAft>
                <a:spcPts val="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938500" y="445025"/>
            <a:ext cx="49647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44" name="Google Shape;144;p30"/>
          <p:cNvSpPr txBox="1">
            <a:spLocks noGrp="1"/>
          </p:cNvSpPr>
          <p:nvPr>
            <p:ph type="body" idx="1"/>
          </p:nvPr>
        </p:nvSpPr>
        <p:spPr>
          <a:xfrm>
            <a:off x="1067241" y="2651775"/>
            <a:ext cx="3258900" cy="1795500"/>
          </a:xfrm>
          <a:prstGeom prst="rect">
            <a:avLst/>
          </a:prstGeom>
        </p:spPr>
        <p:txBody>
          <a:bodyPr spcFirstLastPara="1" wrap="square" lIns="91425" tIns="45700" rIns="91425" bIns="45700" anchor="t" anchorCtr="0">
            <a:noAutofit/>
          </a:bodyPr>
          <a:lstStyle>
            <a:lvl1pPr marL="457200" lvl="0" indent="-317500" rtl="0">
              <a:spcBef>
                <a:spcPts val="480"/>
              </a:spcBef>
              <a:spcAft>
                <a:spcPts val="0"/>
              </a:spcAft>
              <a:buClr>
                <a:schemeClr val="lt1"/>
              </a:buClr>
              <a:buSzPts val="1400"/>
              <a:buChar char="•"/>
              <a:defRPr sz="1400">
                <a:solidFill>
                  <a:schemeClr val="lt1"/>
                </a:solidFill>
              </a:defRPr>
            </a:lvl1pPr>
            <a:lvl2pPr marL="914400" lvl="1" indent="-381000" rtl="0">
              <a:spcBef>
                <a:spcPts val="1000"/>
              </a:spcBef>
              <a:spcAft>
                <a:spcPts val="0"/>
              </a:spcAft>
              <a:buClr>
                <a:schemeClr val="lt1"/>
              </a:buClr>
              <a:buSzPts val="2400"/>
              <a:buChar char="–"/>
              <a:defRPr>
                <a:solidFill>
                  <a:schemeClr val="lt1"/>
                </a:solidFill>
              </a:defRPr>
            </a:lvl2pPr>
            <a:lvl3pPr marL="1371600" lvl="2" indent="-342900" rtl="0">
              <a:spcBef>
                <a:spcPts val="360"/>
              </a:spcBef>
              <a:spcAft>
                <a:spcPts val="0"/>
              </a:spcAft>
              <a:buClr>
                <a:schemeClr val="lt1"/>
              </a:buClr>
              <a:buSzPts val="1800"/>
              <a:buChar char="•"/>
              <a:defRPr>
                <a:solidFill>
                  <a:schemeClr val="lt1"/>
                </a:solidFill>
              </a:defRPr>
            </a:lvl3pPr>
            <a:lvl4pPr marL="1828800" lvl="3" indent="-317500" rtl="0">
              <a:spcBef>
                <a:spcPts val="280"/>
              </a:spcBef>
              <a:spcAft>
                <a:spcPts val="0"/>
              </a:spcAft>
              <a:buClr>
                <a:schemeClr val="lt1"/>
              </a:buClr>
              <a:buSzPts val="1400"/>
              <a:buChar char="–"/>
              <a:defRPr>
                <a:solidFill>
                  <a:schemeClr val="lt1"/>
                </a:solidFill>
              </a:defRPr>
            </a:lvl4pPr>
            <a:lvl5pPr marL="2286000" lvl="4" indent="-292100" rtl="0">
              <a:spcBef>
                <a:spcPts val="200"/>
              </a:spcBef>
              <a:spcAft>
                <a:spcPts val="0"/>
              </a:spcAft>
              <a:buClr>
                <a:schemeClr val="lt1"/>
              </a:buClr>
              <a:buSzPts val="1000"/>
              <a:buChar char="»"/>
              <a:defRPr>
                <a:solidFill>
                  <a:schemeClr val="lt1"/>
                </a:solidFill>
              </a:defRPr>
            </a:lvl5pPr>
            <a:lvl6pPr marL="2743200" lvl="5" indent="-355600" rtl="0">
              <a:spcBef>
                <a:spcPts val="400"/>
              </a:spcBef>
              <a:spcAft>
                <a:spcPts val="0"/>
              </a:spcAft>
              <a:buClr>
                <a:schemeClr val="lt1"/>
              </a:buClr>
              <a:buSzPts val="2000"/>
              <a:buChar char="•"/>
              <a:defRPr>
                <a:solidFill>
                  <a:schemeClr val="lt1"/>
                </a:solidFill>
              </a:defRPr>
            </a:lvl6pPr>
            <a:lvl7pPr marL="3200400" lvl="6" indent="-355600" rtl="0">
              <a:spcBef>
                <a:spcPts val="400"/>
              </a:spcBef>
              <a:spcAft>
                <a:spcPts val="0"/>
              </a:spcAft>
              <a:buClr>
                <a:schemeClr val="lt1"/>
              </a:buClr>
              <a:buSzPts val="2000"/>
              <a:buChar char="•"/>
              <a:defRPr>
                <a:solidFill>
                  <a:schemeClr val="lt1"/>
                </a:solidFill>
              </a:defRPr>
            </a:lvl7pPr>
            <a:lvl8pPr marL="3657600" lvl="7" indent="-355600" rtl="0">
              <a:spcBef>
                <a:spcPts val="400"/>
              </a:spcBef>
              <a:spcAft>
                <a:spcPts val="0"/>
              </a:spcAft>
              <a:buClr>
                <a:schemeClr val="lt1"/>
              </a:buClr>
              <a:buSzPts val="2000"/>
              <a:buChar char="•"/>
              <a:defRPr>
                <a:solidFill>
                  <a:schemeClr val="lt1"/>
                </a:solidFill>
              </a:defRPr>
            </a:lvl8pPr>
            <a:lvl9pPr marL="4114800" lvl="8" indent="-355600" rtl="0">
              <a:spcBef>
                <a:spcPts val="400"/>
              </a:spcBef>
              <a:spcAft>
                <a:spcPts val="0"/>
              </a:spcAft>
              <a:buClr>
                <a:schemeClr val="lt1"/>
              </a:buClr>
              <a:buSzPts val="2000"/>
              <a:buChar char="•"/>
              <a:defRPr>
                <a:solidFill>
                  <a:schemeClr val="lt1"/>
                </a:solidFill>
              </a:defRPr>
            </a:lvl9pPr>
          </a:lstStyle>
          <a:p>
            <a:endParaRPr/>
          </a:p>
        </p:txBody>
      </p:sp>
      <p:sp>
        <p:nvSpPr>
          <p:cNvPr id="145" name="Google Shape;145;p30"/>
          <p:cNvSpPr txBox="1">
            <a:spLocks noGrp="1"/>
          </p:cNvSpPr>
          <p:nvPr>
            <p:ph type="body" idx="2"/>
          </p:nvPr>
        </p:nvSpPr>
        <p:spPr>
          <a:xfrm>
            <a:off x="4673852" y="2651775"/>
            <a:ext cx="3258900" cy="1795500"/>
          </a:xfrm>
          <a:prstGeom prst="rect">
            <a:avLst/>
          </a:prstGeom>
        </p:spPr>
        <p:txBody>
          <a:bodyPr spcFirstLastPara="1" wrap="square" lIns="91425" tIns="45700" rIns="91425" bIns="45700" anchor="t" anchorCtr="0">
            <a:noAutofit/>
          </a:bodyPr>
          <a:lstStyle>
            <a:lvl1pPr marL="457200" lvl="0" indent="-317500" rtl="0">
              <a:spcBef>
                <a:spcPts val="480"/>
              </a:spcBef>
              <a:spcAft>
                <a:spcPts val="0"/>
              </a:spcAft>
              <a:buClr>
                <a:schemeClr val="lt1"/>
              </a:buClr>
              <a:buSzPts val="1400"/>
              <a:buChar char="•"/>
              <a:defRPr sz="1400">
                <a:solidFill>
                  <a:schemeClr val="lt1"/>
                </a:solidFill>
              </a:defRPr>
            </a:lvl1pPr>
            <a:lvl2pPr marL="914400" lvl="1" indent="-381000" rtl="0">
              <a:spcBef>
                <a:spcPts val="1000"/>
              </a:spcBef>
              <a:spcAft>
                <a:spcPts val="0"/>
              </a:spcAft>
              <a:buClr>
                <a:schemeClr val="lt1"/>
              </a:buClr>
              <a:buSzPts val="2400"/>
              <a:buChar char="–"/>
              <a:defRPr>
                <a:solidFill>
                  <a:schemeClr val="lt1"/>
                </a:solidFill>
              </a:defRPr>
            </a:lvl2pPr>
            <a:lvl3pPr marL="1371600" lvl="2" indent="-342900" rtl="0">
              <a:spcBef>
                <a:spcPts val="360"/>
              </a:spcBef>
              <a:spcAft>
                <a:spcPts val="0"/>
              </a:spcAft>
              <a:buClr>
                <a:schemeClr val="lt1"/>
              </a:buClr>
              <a:buSzPts val="1800"/>
              <a:buChar char="•"/>
              <a:defRPr>
                <a:solidFill>
                  <a:schemeClr val="lt1"/>
                </a:solidFill>
              </a:defRPr>
            </a:lvl3pPr>
            <a:lvl4pPr marL="1828800" lvl="3" indent="-317500" rtl="0">
              <a:spcBef>
                <a:spcPts val="280"/>
              </a:spcBef>
              <a:spcAft>
                <a:spcPts val="0"/>
              </a:spcAft>
              <a:buClr>
                <a:schemeClr val="lt1"/>
              </a:buClr>
              <a:buSzPts val="1400"/>
              <a:buChar char="–"/>
              <a:defRPr>
                <a:solidFill>
                  <a:schemeClr val="lt1"/>
                </a:solidFill>
              </a:defRPr>
            </a:lvl4pPr>
            <a:lvl5pPr marL="2286000" lvl="4" indent="-292100" rtl="0">
              <a:spcBef>
                <a:spcPts val="200"/>
              </a:spcBef>
              <a:spcAft>
                <a:spcPts val="0"/>
              </a:spcAft>
              <a:buClr>
                <a:schemeClr val="lt1"/>
              </a:buClr>
              <a:buSzPts val="1000"/>
              <a:buChar char="»"/>
              <a:defRPr>
                <a:solidFill>
                  <a:schemeClr val="lt1"/>
                </a:solidFill>
              </a:defRPr>
            </a:lvl5pPr>
            <a:lvl6pPr marL="2743200" lvl="5" indent="-355600" rtl="0">
              <a:spcBef>
                <a:spcPts val="400"/>
              </a:spcBef>
              <a:spcAft>
                <a:spcPts val="0"/>
              </a:spcAft>
              <a:buClr>
                <a:schemeClr val="lt1"/>
              </a:buClr>
              <a:buSzPts val="2000"/>
              <a:buChar char="•"/>
              <a:defRPr>
                <a:solidFill>
                  <a:schemeClr val="lt1"/>
                </a:solidFill>
              </a:defRPr>
            </a:lvl6pPr>
            <a:lvl7pPr marL="3200400" lvl="6" indent="-355600" rtl="0">
              <a:spcBef>
                <a:spcPts val="400"/>
              </a:spcBef>
              <a:spcAft>
                <a:spcPts val="0"/>
              </a:spcAft>
              <a:buClr>
                <a:schemeClr val="lt1"/>
              </a:buClr>
              <a:buSzPts val="2000"/>
              <a:buChar char="•"/>
              <a:defRPr>
                <a:solidFill>
                  <a:schemeClr val="lt1"/>
                </a:solidFill>
              </a:defRPr>
            </a:lvl7pPr>
            <a:lvl8pPr marL="3657600" lvl="7" indent="-355600" rtl="0">
              <a:spcBef>
                <a:spcPts val="400"/>
              </a:spcBef>
              <a:spcAft>
                <a:spcPts val="0"/>
              </a:spcAft>
              <a:buClr>
                <a:schemeClr val="lt1"/>
              </a:buClr>
              <a:buSzPts val="2000"/>
              <a:buChar char="•"/>
              <a:defRPr>
                <a:solidFill>
                  <a:schemeClr val="lt1"/>
                </a:solidFill>
              </a:defRPr>
            </a:lvl8pPr>
            <a:lvl9pPr marL="4114800" lvl="8" indent="-355600" rtl="0">
              <a:spcBef>
                <a:spcPts val="400"/>
              </a:spcBef>
              <a:spcAft>
                <a:spcPts val="0"/>
              </a:spcAft>
              <a:buClr>
                <a:schemeClr val="lt1"/>
              </a:buClr>
              <a:buSzPts val="2000"/>
              <a:buChar char="•"/>
              <a:defRPr>
                <a:solidFill>
                  <a:schemeClr val="lt1"/>
                </a:solidFill>
              </a:defRPr>
            </a:lvl9pPr>
          </a:lstStyle>
          <a:p>
            <a:endParaRPr/>
          </a:p>
        </p:txBody>
      </p:sp>
      <p:sp>
        <p:nvSpPr>
          <p:cNvPr id="146" name="Google Shape;146;p30"/>
          <p:cNvSpPr txBox="1">
            <a:spLocks noGrp="1"/>
          </p:cNvSpPr>
          <p:nvPr>
            <p:ph type="title" idx="3"/>
          </p:nvPr>
        </p:nvSpPr>
        <p:spPr>
          <a:xfrm>
            <a:off x="1213499" y="1955125"/>
            <a:ext cx="3258900" cy="548400"/>
          </a:xfrm>
          <a:prstGeom prst="rect">
            <a:avLst/>
          </a:prstGeom>
        </p:spPr>
        <p:txBody>
          <a:bodyPr spcFirstLastPara="1" wrap="square" lIns="91425" tIns="45700" rIns="91425" bIns="45700"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47" name="Google Shape;147;p30"/>
          <p:cNvSpPr txBox="1">
            <a:spLocks noGrp="1"/>
          </p:cNvSpPr>
          <p:nvPr>
            <p:ph type="title" idx="4"/>
          </p:nvPr>
        </p:nvSpPr>
        <p:spPr>
          <a:xfrm>
            <a:off x="4820099" y="1955125"/>
            <a:ext cx="3258900" cy="548400"/>
          </a:xfrm>
          <a:prstGeom prst="rect">
            <a:avLst/>
          </a:prstGeom>
        </p:spPr>
        <p:txBody>
          <a:bodyPr spcFirstLastPara="1" wrap="square" lIns="91425" tIns="45700" rIns="91425" bIns="45700"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1"/>
          <p:cNvSpPr txBox="1">
            <a:spLocks noGrp="1"/>
          </p:cNvSpPr>
          <p:nvPr>
            <p:ph type="title"/>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50" name="Google Shape;150;p31"/>
          <p:cNvSpPr txBox="1">
            <a:spLocks noGrp="1"/>
          </p:cNvSpPr>
          <p:nvPr>
            <p:ph type="title" idx="2"/>
          </p:nvPr>
        </p:nvSpPr>
        <p:spPr>
          <a:xfrm>
            <a:off x="898386" y="3052625"/>
            <a:ext cx="16716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51" name="Google Shape;151;p31"/>
          <p:cNvSpPr txBox="1">
            <a:spLocks noGrp="1"/>
          </p:cNvSpPr>
          <p:nvPr>
            <p:ph type="subTitle" idx="1"/>
          </p:nvPr>
        </p:nvSpPr>
        <p:spPr>
          <a:xfrm>
            <a:off x="898389" y="3558837"/>
            <a:ext cx="1671600" cy="11574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52" name="Google Shape;152;p31"/>
          <p:cNvSpPr txBox="1">
            <a:spLocks noGrp="1"/>
          </p:cNvSpPr>
          <p:nvPr>
            <p:ph type="title" idx="3"/>
          </p:nvPr>
        </p:nvSpPr>
        <p:spPr>
          <a:xfrm>
            <a:off x="2790261" y="3052625"/>
            <a:ext cx="16716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53" name="Google Shape;153;p31"/>
          <p:cNvSpPr txBox="1">
            <a:spLocks noGrp="1"/>
          </p:cNvSpPr>
          <p:nvPr>
            <p:ph type="subTitle" idx="4"/>
          </p:nvPr>
        </p:nvSpPr>
        <p:spPr>
          <a:xfrm>
            <a:off x="2790264" y="3558837"/>
            <a:ext cx="1671600" cy="11574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54" name="Google Shape;154;p31"/>
          <p:cNvSpPr txBox="1">
            <a:spLocks noGrp="1"/>
          </p:cNvSpPr>
          <p:nvPr>
            <p:ph type="title" idx="5"/>
          </p:nvPr>
        </p:nvSpPr>
        <p:spPr>
          <a:xfrm>
            <a:off x="4682136" y="3052625"/>
            <a:ext cx="16716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55" name="Google Shape;155;p31"/>
          <p:cNvSpPr txBox="1">
            <a:spLocks noGrp="1"/>
          </p:cNvSpPr>
          <p:nvPr>
            <p:ph type="subTitle" idx="6"/>
          </p:nvPr>
        </p:nvSpPr>
        <p:spPr>
          <a:xfrm>
            <a:off x="4682139" y="3558837"/>
            <a:ext cx="1671600" cy="11574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56" name="Google Shape;156;p31"/>
          <p:cNvSpPr txBox="1">
            <a:spLocks noGrp="1"/>
          </p:cNvSpPr>
          <p:nvPr>
            <p:ph type="title" idx="7"/>
          </p:nvPr>
        </p:nvSpPr>
        <p:spPr>
          <a:xfrm>
            <a:off x="6574011" y="3052625"/>
            <a:ext cx="16716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57" name="Google Shape;157;p31"/>
          <p:cNvSpPr txBox="1">
            <a:spLocks noGrp="1"/>
          </p:cNvSpPr>
          <p:nvPr>
            <p:ph type="subTitle" idx="8"/>
          </p:nvPr>
        </p:nvSpPr>
        <p:spPr>
          <a:xfrm>
            <a:off x="6574014" y="3558837"/>
            <a:ext cx="1671600" cy="11574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32"/>
          <p:cNvSpPr txBox="1">
            <a:spLocks noGrp="1"/>
          </p:cNvSpPr>
          <p:nvPr>
            <p:ph type="title" hasCustomPrompt="1"/>
          </p:nvPr>
        </p:nvSpPr>
        <p:spPr>
          <a:xfrm>
            <a:off x="4996800" y="661843"/>
            <a:ext cx="3159300" cy="7239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0" name="Google Shape;160;p32"/>
          <p:cNvSpPr txBox="1">
            <a:spLocks noGrp="1"/>
          </p:cNvSpPr>
          <p:nvPr>
            <p:ph type="subTitle" idx="1"/>
          </p:nvPr>
        </p:nvSpPr>
        <p:spPr>
          <a:xfrm>
            <a:off x="4911000" y="1265850"/>
            <a:ext cx="3330900" cy="4173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accent1"/>
              </a:buClr>
              <a:buSzPts val="1400"/>
              <a:buNone/>
              <a:defRPr sz="1400">
                <a:solidFill>
                  <a:schemeClr val="accent1"/>
                </a:solidFill>
              </a:defRPr>
            </a:lvl1pPr>
            <a:lvl2pPr lvl="1" algn="ctr" rtl="0">
              <a:lnSpc>
                <a:spcPct val="100000"/>
              </a:lnSpc>
              <a:spcBef>
                <a:spcPts val="480"/>
              </a:spcBef>
              <a:spcAft>
                <a:spcPts val="0"/>
              </a:spcAft>
              <a:buClr>
                <a:schemeClr val="accent1"/>
              </a:buClr>
              <a:buSzPts val="2100"/>
              <a:buNone/>
              <a:defRPr sz="2100">
                <a:solidFill>
                  <a:schemeClr val="accent1"/>
                </a:solidFill>
              </a:defRPr>
            </a:lvl2pPr>
            <a:lvl3pPr lvl="2" algn="ctr" rtl="0">
              <a:lnSpc>
                <a:spcPct val="100000"/>
              </a:lnSpc>
              <a:spcBef>
                <a:spcPts val="360"/>
              </a:spcBef>
              <a:spcAft>
                <a:spcPts val="0"/>
              </a:spcAft>
              <a:buClr>
                <a:schemeClr val="accent1"/>
              </a:buClr>
              <a:buSzPts val="2100"/>
              <a:buNone/>
              <a:defRPr sz="2100">
                <a:solidFill>
                  <a:schemeClr val="accent1"/>
                </a:solidFill>
              </a:defRPr>
            </a:lvl3pPr>
            <a:lvl4pPr lvl="3" algn="ctr" rtl="0">
              <a:lnSpc>
                <a:spcPct val="100000"/>
              </a:lnSpc>
              <a:spcBef>
                <a:spcPts val="280"/>
              </a:spcBef>
              <a:spcAft>
                <a:spcPts val="0"/>
              </a:spcAft>
              <a:buClr>
                <a:schemeClr val="accent1"/>
              </a:buClr>
              <a:buSzPts val="2100"/>
              <a:buNone/>
              <a:defRPr sz="2100">
                <a:solidFill>
                  <a:schemeClr val="accent1"/>
                </a:solidFill>
              </a:defRPr>
            </a:lvl4pPr>
            <a:lvl5pPr lvl="4" algn="ctr" rtl="0">
              <a:lnSpc>
                <a:spcPct val="100000"/>
              </a:lnSpc>
              <a:spcBef>
                <a:spcPts val="200"/>
              </a:spcBef>
              <a:spcAft>
                <a:spcPts val="0"/>
              </a:spcAft>
              <a:buClr>
                <a:schemeClr val="accent1"/>
              </a:buClr>
              <a:buSzPts val="2100"/>
              <a:buNone/>
              <a:defRPr sz="2100">
                <a:solidFill>
                  <a:schemeClr val="accent1"/>
                </a:solidFill>
              </a:defRPr>
            </a:lvl5pPr>
            <a:lvl6pPr lvl="5" algn="ctr" rtl="0">
              <a:lnSpc>
                <a:spcPct val="100000"/>
              </a:lnSpc>
              <a:spcBef>
                <a:spcPts val="400"/>
              </a:spcBef>
              <a:spcAft>
                <a:spcPts val="0"/>
              </a:spcAft>
              <a:buClr>
                <a:schemeClr val="accent1"/>
              </a:buClr>
              <a:buSzPts val="2100"/>
              <a:buNone/>
              <a:defRPr sz="2100">
                <a:solidFill>
                  <a:schemeClr val="accent1"/>
                </a:solidFill>
              </a:defRPr>
            </a:lvl6pPr>
            <a:lvl7pPr lvl="6" algn="ctr" rtl="0">
              <a:lnSpc>
                <a:spcPct val="100000"/>
              </a:lnSpc>
              <a:spcBef>
                <a:spcPts val="400"/>
              </a:spcBef>
              <a:spcAft>
                <a:spcPts val="0"/>
              </a:spcAft>
              <a:buClr>
                <a:schemeClr val="accent1"/>
              </a:buClr>
              <a:buSzPts val="2100"/>
              <a:buNone/>
              <a:defRPr sz="2100">
                <a:solidFill>
                  <a:schemeClr val="accent1"/>
                </a:solidFill>
              </a:defRPr>
            </a:lvl7pPr>
            <a:lvl8pPr lvl="7" algn="ctr" rtl="0">
              <a:lnSpc>
                <a:spcPct val="100000"/>
              </a:lnSpc>
              <a:spcBef>
                <a:spcPts val="400"/>
              </a:spcBef>
              <a:spcAft>
                <a:spcPts val="0"/>
              </a:spcAft>
              <a:buClr>
                <a:schemeClr val="accent1"/>
              </a:buClr>
              <a:buSzPts val="2100"/>
              <a:buNone/>
              <a:defRPr sz="2100">
                <a:solidFill>
                  <a:schemeClr val="accent1"/>
                </a:solidFill>
              </a:defRPr>
            </a:lvl8pPr>
            <a:lvl9pPr lvl="8" algn="ctr" rtl="0">
              <a:lnSpc>
                <a:spcPct val="100000"/>
              </a:lnSpc>
              <a:spcBef>
                <a:spcPts val="400"/>
              </a:spcBef>
              <a:spcAft>
                <a:spcPts val="0"/>
              </a:spcAft>
              <a:buClr>
                <a:schemeClr val="accent1"/>
              </a:buClr>
              <a:buSzPts val="2100"/>
              <a:buNone/>
              <a:defRPr sz="2100">
                <a:solidFill>
                  <a:schemeClr val="accent1"/>
                </a:solidFill>
              </a:defRPr>
            </a:lvl9pPr>
          </a:lstStyle>
          <a:p>
            <a:endParaRPr/>
          </a:p>
        </p:txBody>
      </p:sp>
      <p:sp>
        <p:nvSpPr>
          <p:cNvPr id="161" name="Google Shape;161;p32"/>
          <p:cNvSpPr txBox="1">
            <a:spLocks noGrp="1"/>
          </p:cNvSpPr>
          <p:nvPr>
            <p:ph type="title" idx="2" hasCustomPrompt="1"/>
          </p:nvPr>
        </p:nvSpPr>
        <p:spPr>
          <a:xfrm>
            <a:off x="4996800" y="2099193"/>
            <a:ext cx="3159300" cy="7239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2" name="Google Shape;162;p32"/>
          <p:cNvSpPr txBox="1">
            <a:spLocks noGrp="1"/>
          </p:cNvSpPr>
          <p:nvPr>
            <p:ph type="subTitle" idx="3"/>
          </p:nvPr>
        </p:nvSpPr>
        <p:spPr>
          <a:xfrm>
            <a:off x="4911000" y="2703200"/>
            <a:ext cx="3330900" cy="4173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accent1"/>
              </a:buClr>
              <a:buSzPts val="1400"/>
              <a:buNone/>
              <a:defRPr sz="1400">
                <a:solidFill>
                  <a:schemeClr val="accent1"/>
                </a:solidFill>
              </a:defRPr>
            </a:lvl1pPr>
            <a:lvl2pPr lvl="1" algn="ctr" rtl="0">
              <a:lnSpc>
                <a:spcPct val="100000"/>
              </a:lnSpc>
              <a:spcBef>
                <a:spcPts val="480"/>
              </a:spcBef>
              <a:spcAft>
                <a:spcPts val="0"/>
              </a:spcAft>
              <a:buClr>
                <a:schemeClr val="accent1"/>
              </a:buClr>
              <a:buSzPts val="2100"/>
              <a:buNone/>
              <a:defRPr sz="2100">
                <a:solidFill>
                  <a:schemeClr val="accent1"/>
                </a:solidFill>
              </a:defRPr>
            </a:lvl2pPr>
            <a:lvl3pPr lvl="2" algn="ctr" rtl="0">
              <a:lnSpc>
                <a:spcPct val="100000"/>
              </a:lnSpc>
              <a:spcBef>
                <a:spcPts val="360"/>
              </a:spcBef>
              <a:spcAft>
                <a:spcPts val="0"/>
              </a:spcAft>
              <a:buClr>
                <a:schemeClr val="accent1"/>
              </a:buClr>
              <a:buSzPts val="2100"/>
              <a:buNone/>
              <a:defRPr sz="2100">
                <a:solidFill>
                  <a:schemeClr val="accent1"/>
                </a:solidFill>
              </a:defRPr>
            </a:lvl3pPr>
            <a:lvl4pPr lvl="3" algn="ctr" rtl="0">
              <a:lnSpc>
                <a:spcPct val="100000"/>
              </a:lnSpc>
              <a:spcBef>
                <a:spcPts val="280"/>
              </a:spcBef>
              <a:spcAft>
                <a:spcPts val="0"/>
              </a:spcAft>
              <a:buClr>
                <a:schemeClr val="accent1"/>
              </a:buClr>
              <a:buSzPts val="2100"/>
              <a:buNone/>
              <a:defRPr sz="2100">
                <a:solidFill>
                  <a:schemeClr val="accent1"/>
                </a:solidFill>
              </a:defRPr>
            </a:lvl4pPr>
            <a:lvl5pPr lvl="4" algn="ctr" rtl="0">
              <a:lnSpc>
                <a:spcPct val="100000"/>
              </a:lnSpc>
              <a:spcBef>
                <a:spcPts val="200"/>
              </a:spcBef>
              <a:spcAft>
                <a:spcPts val="0"/>
              </a:spcAft>
              <a:buClr>
                <a:schemeClr val="accent1"/>
              </a:buClr>
              <a:buSzPts val="2100"/>
              <a:buNone/>
              <a:defRPr sz="2100">
                <a:solidFill>
                  <a:schemeClr val="accent1"/>
                </a:solidFill>
              </a:defRPr>
            </a:lvl5pPr>
            <a:lvl6pPr lvl="5" algn="ctr" rtl="0">
              <a:lnSpc>
                <a:spcPct val="100000"/>
              </a:lnSpc>
              <a:spcBef>
                <a:spcPts val="400"/>
              </a:spcBef>
              <a:spcAft>
                <a:spcPts val="0"/>
              </a:spcAft>
              <a:buClr>
                <a:schemeClr val="accent1"/>
              </a:buClr>
              <a:buSzPts val="2100"/>
              <a:buNone/>
              <a:defRPr sz="2100">
                <a:solidFill>
                  <a:schemeClr val="accent1"/>
                </a:solidFill>
              </a:defRPr>
            </a:lvl6pPr>
            <a:lvl7pPr lvl="6" algn="ctr" rtl="0">
              <a:lnSpc>
                <a:spcPct val="100000"/>
              </a:lnSpc>
              <a:spcBef>
                <a:spcPts val="400"/>
              </a:spcBef>
              <a:spcAft>
                <a:spcPts val="0"/>
              </a:spcAft>
              <a:buClr>
                <a:schemeClr val="accent1"/>
              </a:buClr>
              <a:buSzPts val="2100"/>
              <a:buNone/>
              <a:defRPr sz="2100">
                <a:solidFill>
                  <a:schemeClr val="accent1"/>
                </a:solidFill>
              </a:defRPr>
            </a:lvl7pPr>
            <a:lvl8pPr lvl="7" algn="ctr" rtl="0">
              <a:lnSpc>
                <a:spcPct val="100000"/>
              </a:lnSpc>
              <a:spcBef>
                <a:spcPts val="400"/>
              </a:spcBef>
              <a:spcAft>
                <a:spcPts val="0"/>
              </a:spcAft>
              <a:buClr>
                <a:schemeClr val="accent1"/>
              </a:buClr>
              <a:buSzPts val="2100"/>
              <a:buNone/>
              <a:defRPr sz="2100">
                <a:solidFill>
                  <a:schemeClr val="accent1"/>
                </a:solidFill>
              </a:defRPr>
            </a:lvl8pPr>
            <a:lvl9pPr lvl="8" algn="ctr" rtl="0">
              <a:lnSpc>
                <a:spcPct val="100000"/>
              </a:lnSpc>
              <a:spcBef>
                <a:spcPts val="400"/>
              </a:spcBef>
              <a:spcAft>
                <a:spcPts val="0"/>
              </a:spcAft>
              <a:buClr>
                <a:schemeClr val="accent1"/>
              </a:buClr>
              <a:buSzPts val="2100"/>
              <a:buNone/>
              <a:defRPr sz="2100">
                <a:solidFill>
                  <a:schemeClr val="accent1"/>
                </a:solidFill>
              </a:defRPr>
            </a:lvl9pPr>
          </a:lstStyle>
          <a:p>
            <a:endParaRPr/>
          </a:p>
        </p:txBody>
      </p:sp>
      <p:sp>
        <p:nvSpPr>
          <p:cNvPr id="163" name="Google Shape;163;p32"/>
          <p:cNvSpPr txBox="1">
            <a:spLocks noGrp="1"/>
          </p:cNvSpPr>
          <p:nvPr>
            <p:ph type="title" idx="4" hasCustomPrompt="1"/>
          </p:nvPr>
        </p:nvSpPr>
        <p:spPr>
          <a:xfrm>
            <a:off x="4996800" y="3536543"/>
            <a:ext cx="3159300" cy="7239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4" name="Google Shape;164;p32"/>
          <p:cNvSpPr txBox="1">
            <a:spLocks noGrp="1"/>
          </p:cNvSpPr>
          <p:nvPr>
            <p:ph type="subTitle" idx="5"/>
          </p:nvPr>
        </p:nvSpPr>
        <p:spPr>
          <a:xfrm>
            <a:off x="4911000" y="4140550"/>
            <a:ext cx="3330900" cy="4173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accent1"/>
              </a:buClr>
              <a:buSzPts val="1400"/>
              <a:buNone/>
              <a:defRPr sz="1400">
                <a:solidFill>
                  <a:schemeClr val="accent1"/>
                </a:solidFill>
              </a:defRPr>
            </a:lvl1pPr>
            <a:lvl2pPr lvl="1" algn="ctr" rtl="0">
              <a:lnSpc>
                <a:spcPct val="100000"/>
              </a:lnSpc>
              <a:spcBef>
                <a:spcPts val="480"/>
              </a:spcBef>
              <a:spcAft>
                <a:spcPts val="0"/>
              </a:spcAft>
              <a:buClr>
                <a:schemeClr val="accent1"/>
              </a:buClr>
              <a:buSzPts val="2100"/>
              <a:buNone/>
              <a:defRPr sz="2100">
                <a:solidFill>
                  <a:schemeClr val="accent1"/>
                </a:solidFill>
              </a:defRPr>
            </a:lvl2pPr>
            <a:lvl3pPr lvl="2" algn="ctr" rtl="0">
              <a:lnSpc>
                <a:spcPct val="100000"/>
              </a:lnSpc>
              <a:spcBef>
                <a:spcPts val="360"/>
              </a:spcBef>
              <a:spcAft>
                <a:spcPts val="0"/>
              </a:spcAft>
              <a:buClr>
                <a:schemeClr val="accent1"/>
              </a:buClr>
              <a:buSzPts val="2100"/>
              <a:buNone/>
              <a:defRPr sz="2100">
                <a:solidFill>
                  <a:schemeClr val="accent1"/>
                </a:solidFill>
              </a:defRPr>
            </a:lvl3pPr>
            <a:lvl4pPr lvl="3" algn="ctr" rtl="0">
              <a:lnSpc>
                <a:spcPct val="100000"/>
              </a:lnSpc>
              <a:spcBef>
                <a:spcPts val="280"/>
              </a:spcBef>
              <a:spcAft>
                <a:spcPts val="0"/>
              </a:spcAft>
              <a:buClr>
                <a:schemeClr val="accent1"/>
              </a:buClr>
              <a:buSzPts val="2100"/>
              <a:buNone/>
              <a:defRPr sz="2100">
                <a:solidFill>
                  <a:schemeClr val="accent1"/>
                </a:solidFill>
              </a:defRPr>
            </a:lvl4pPr>
            <a:lvl5pPr lvl="4" algn="ctr" rtl="0">
              <a:lnSpc>
                <a:spcPct val="100000"/>
              </a:lnSpc>
              <a:spcBef>
                <a:spcPts val="200"/>
              </a:spcBef>
              <a:spcAft>
                <a:spcPts val="0"/>
              </a:spcAft>
              <a:buClr>
                <a:schemeClr val="accent1"/>
              </a:buClr>
              <a:buSzPts val="2100"/>
              <a:buNone/>
              <a:defRPr sz="2100">
                <a:solidFill>
                  <a:schemeClr val="accent1"/>
                </a:solidFill>
              </a:defRPr>
            </a:lvl5pPr>
            <a:lvl6pPr lvl="5" algn="ctr" rtl="0">
              <a:lnSpc>
                <a:spcPct val="100000"/>
              </a:lnSpc>
              <a:spcBef>
                <a:spcPts val="400"/>
              </a:spcBef>
              <a:spcAft>
                <a:spcPts val="0"/>
              </a:spcAft>
              <a:buClr>
                <a:schemeClr val="accent1"/>
              </a:buClr>
              <a:buSzPts val="2100"/>
              <a:buNone/>
              <a:defRPr sz="2100">
                <a:solidFill>
                  <a:schemeClr val="accent1"/>
                </a:solidFill>
              </a:defRPr>
            </a:lvl6pPr>
            <a:lvl7pPr lvl="6" algn="ctr" rtl="0">
              <a:lnSpc>
                <a:spcPct val="100000"/>
              </a:lnSpc>
              <a:spcBef>
                <a:spcPts val="400"/>
              </a:spcBef>
              <a:spcAft>
                <a:spcPts val="0"/>
              </a:spcAft>
              <a:buClr>
                <a:schemeClr val="accent1"/>
              </a:buClr>
              <a:buSzPts val="2100"/>
              <a:buNone/>
              <a:defRPr sz="2100">
                <a:solidFill>
                  <a:schemeClr val="accent1"/>
                </a:solidFill>
              </a:defRPr>
            </a:lvl7pPr>
            <a:lvl8pPr lvl="7" algn="ctr" rtl="0">
              <a:lnSpc>
                <a:spcPct val="100000"/>
              </a:lnSpc>
              <a:spcBef>
                <a:spcPts val="400"/>
              </a:spcBef>
              <a:spcAft>
                <a:spcPts val="0"/>
              </a:spcAft>
              <a:buClr>
                <a:schemeClr val="accent1"/>
              </a:buClr>
              <a:buSzPts val="2100"/>
              <a:buNone/>
              <a:defRPr sz="2100">
                <a:solidFill>
                  <a:schemeClr val="accent1"/>
                </a:solidFill>
              </a:defRPr>
            </a:lvl8pPr>
            <a:lvl9pPr lvl="8" algn="ctr" rtl="0">
              <a:lnSpc>
                <a:spcPct val="100000"/>
              </a:lnSpc>
              <a:spcBef>
                <a:spcPts val="40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3" y="650504"/>
            <a:ext cx="8229600" cy="801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0" name="Google Shape;40;p6"/>
          <p:cNvSpPr txBox="1">
            <a:spLocks noGrp="1"/>
          </p:cNvSpPr>
          <p:nvPr>
            <p:ph type="body" idx="2"/>
          </p:nvPr>
        </p:nvSpPr>
        <p:spPr>
          <a:xfrm>
            <a:off x="4645028"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1" name="Google Shape;41;p6"/>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ONLY_1">
  <p:cSld name="TITLE_ONLY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3"/>
          <p:cNvSpPr txBox="1">
            <a:spLocks noGrp="1"/>
          </p:cNvSpPr>
          <p:nvPr>
            <p:ph type="title"/>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3538497" y="1818541"/>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69" name="Google Shape;169;p34"/>
          <p:cNvSpPr txBox="1">
            <a:spLocks noGrp="1"/>
          </p:cNvSpPr>
          <p:nvPr>
            <p:ph type="subTitle" idx="1"/>
          </p:nvPr>
        </p:nvSpPr>
        <p:spPr>
          <a:xfrm>
            <a:off x="3538498" y="2324765"/>
            <a:ext cx="2067000" cy="6408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70" name="Google Shape;170;p34"/>
          <p:cNvSpPr txBox="1">
            <a:spLocks noGrp="1"/>
          </p:cNvSpPr>
          <p:nvPr>
            <p:ph type="title" idx="2"/>
          </p:nvPr>
        </p:nvSpPr>
        <p:spPr>
          <a:xfrm>
            <a:off x="6028553" y="1818541"/>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71" name="Google Shape;171;p34"/>
          <p:cNvSpPr txBox="1">
            <a:spLocks noGrp="1"/>
          </p:cNvSpPr>
          <p:nvPr>
            <p:ph type="subTitle" idx="3"/>
          </p:nvPr>
        </p:nvSpPr>
        <p:spPr>
          <a:xfrm>
            <a:off x="6028552" y="2324765"/>
            <a:ext cx="2067000" cy="6408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72" name="Google Shape;172;p34"/>
          <p:cNvSpPr txBox="1">
            <a:spLocks noGrp="1"/>
          </p:cNvSpPr>
          <p:nvPr>
            <p:ph type="title" idx="4"/>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73" name="Google Shape;173;p34"/>
          <p:cNvSpPr txBox="1">
            <a:spLocks noGrp="1"/>
          </p:cNvSpPr>
          <p:nvPr>
            <p:ph type="title" idx="5"/>
          </p:nvPr>
        </p:nvSpPr>
        <p:spPr>
          <a:xfrm>
            <a:off x="1048447" y="1818541"/>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74" name="Google Shape;174;p34"/>
          <p:cNvSpPr txBox="1">
            <a:spLocks noGrp="1"/>
          </p:cNvSpPr>
          <p:nvPr>
            <p:ph type="subTitle" idx="6"/>
          </p:nvPr>
        </p:nvSpPr>
        <p:spPr>
          <a:xfrm>
            <a:off x="1048450" y="2324765"/>
            <a:ext cx="2067000" cy="6408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75" name="Google Shape;175;p34"/>
          <p:cNvSpPr txBox="1">
            <a:spLocks noGrp="1"/>
          </p:cNvSpPr>
          <p:nvPr>
            <p:ph type="title" idx="7"/>
          </p:nvPr>
        </p:nvSpPr>
        <p:spPr>
          <a:xfrm>
            <a:off x="3538497" y="3325035"/>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76" name="Google Shape;176;p34"/>
          <p:cNvSpPr txBox="1">
            <a:spLocks noGrp="1"/>
          </p:cNvSpPr>
          <p:nvPr>
            <p:ph type="subTitle" idx="8"/>
          </p:nvPr>
        </p:nvSpPr>
        <p:spPr>
          <a:xfrm>
            <a:off x="3538498" y="3831259"/>
            <a:ext cx="2067000" cy="6408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77" name="Google Shape;177;p34"/>
          <p:cNvSpPr txBox="1">
            <a:spLocks noGrp="1"/>
          </p:cNvSpPr>
          <p:nvPr>
            <p:ph type="title" idx="9"/>
          </p:nvPr>
        </p:nvSpPr>
        <p:spPr>
          <a:xfrm>
            <a:off x="6028553" y="3325035"/>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78" name="Google Shape;178;p34"/>
          <p:cNvSpPr txBox="1">
            <a:spLocks noGrp="1"/>
          </p:cNvSpPr>
          <p:nvPr>
            <p:ph type="subTitle" idx="13"/>
          </p:nvPr>
        </p:nvSpPr>
        <p:spPr>
          <a:xfrm>
            <a:off x="6028552" y="3831259"/>
            <a:ext cx="2067000" cy="6408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
        <p:nvSpPr>
          <p:cNvPr id="179" name="Google Shape;179;p34"/>
          <p:cNvSpPr txBox="1">
            <a:spLocks noGrp="1"/>
          </p:cNvSpPr>
          <p:nvPr>
            <p:ph type="title" idx="14"/>
          </p:nvPr>
        </p:nvSpPr>
        <p:spPr>
          <a:xfrm>
            <a:off x="1048447" y="3325035"/>
            <a:ext cx="2067000" cy="5484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80" name="Google Shape;180;p34"/>
          <p:cNvSpPr txBox="1">
            <a:spLocks noGrp="1"/>
          </p:cNvSpPr>
          <p:nvPr>
            <p:ph type="subTitle" idx="15"/>
          </p:nvPr>
        </p:nvSpPr>
        <p:spPr>
          <a:xfrm>
            <a:off x="1048450" y="3831259"/>
            <a:ext cx="2067000" cy="6408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100"/>
              <a:buNone/>
              <a:defRPr sz="2100">
                <a:solidFill>
                  <a:schemeClr val="lt1"/>
                </a:solidFill>
              </a:defRPr>
            </a:lvl2pPr>
            <a:lvl3pPr lvl="2" algn="ctr" rtl="0">
              <a:lnSpc>
                <a:spcPct val="100000"/>
              </a:lnSpc>
              <a:spcBef>
                <a:spcPts val="360"/>
              </a:spcBef>
              <a:spcAft>
                <a:spcPts val="0"/>
              </a:spcAft>
              <a:buClr>
                <a:schemeClr val="lt1"/>
              </a:buClr>
              <a:buSzPts val="2100"/>
              <a:buNone/>
              <a:defRPr sz="2100">
                <a:solidFill>
                  <a:schemeClr val="lt1"/>
                </a:solidFill>
              </a:defRPr>
            </a:lvl3pPr>
            <a:lvl4pPr lvl="3" algn="ctr" rtl="0">
              <a:lnSpc>
                <a:spcPct val="100000"/>
              </a:lnSpc>
              <a:spcBef>
                <a:spcPts val="280"/>
              </a:spcBef>
              <a:spcAft>
                <a:spcPts val="0"/>
              </a:spcAft>
              <a:buClr>
                <a:schemeClr val="lt1"/>
              </a:buClr>
              <a:buSzPts val="2100"/>
              <a:buNone/>
              <a:defRPr sz="2100">
                <a:solidFill>
                  <a:schemeClr val="lt1"/>
                </a:solidFill>
              </a:defRPr>
            </a:lvl4pPr>
            <a:lvl5pPr lvl="4" algn="ctr" rtl="0">
              <a:lnSpc>
                <a:spcPct val="100000"/>
              </a:lnSpc>
              <a:spcBef>
                <a:spcPts val="200"/>
              </a:spcBef>
              <a:spcAft>
                <a:spcPts val="0"/>
              </a:spcAft>
              <a:buClr>
                <a:schemeClr val="lt1"/>
              </a:buClr>
              <a:buSzPts val="2100"/>
              <a:buNone/>
              <a:defRPr sz="2100">
                <a:solidFill>
                  <a:schemeClr val="lt1"/>
                </a:solidFill>
              </a:defRPr>
            </a:lvl5pPr>
            <a:lvl6pPr lvl="5" algn="ctr" rtl="0">
              <a:lnSpc>
                <a:spcPct val="100000"/>
              </a:lnSpc>
              <a:spcBef>
                <a:spcPts val="400"/>
              </a:spcBef>
              <a:spcAft>
                <a:spcPts val="0"/>
              </a:spcAft>
              <a:buClr>
                <a:schemeClr val="lt1"/>
              </a:buClr>
              <a:buSzPts val="2100"/>
              <a:buNone/>
              <a:defRPr sz="2100">
                <a:solidFill>
                  <a:schemeClr val="lt1"/>
                </a:solidFill>
              </a:defRPr>
            </a:lvl6pPr>
            <a:lvl7pPr lvl="6" algn="ctr" rtl="0">
              <a:lnSpc>
                <a:spcPct val="100000"/>
              </a:lnSpc>
              <a:spcBef>
                <a:spcPts val="400"/>
              </a:spcBef>
              <a:spcAft>
                <a:spcPts val="0"/>
              </a:spcAft>
              <a:buClr>
                <a:schemeClr val="lt1"/>
              </a:buClr>
              <a:buSzPts val="2100"/>
              <a:buNone/>
              <a:defRPr sz="2100">
                <a:solidFill>
                  <a:schemeClr val="lt1"/>
                </a:solidFill>
              </a:defRPr>
            </a:lvl7pPr>
            <a:lvl8pPr lvl="7" algn="ctr" rtl="0">
              <a:lnSpc>
                <a:spcPct val="100000"/>
              </a:lnSpc>
              <a:spcBef>
                <a:spcPts val="400"/>
              </a:spcBef>
              <a:spcAft>
                <a:spcPts val="0"/>
              </a:spcAft>
              <a:buClr>
                <a:schemeClr val="lt1"/>
              </a:buClr>
              <a:buSzPts val="2100"/>
              <a:buNone/>
              <a:defRPr sz="2100">
                <a:solidFill>
                  <a:schemeClr val="lt1"/>
                </a:solidFill>
              </a:defRPr>
            </a:lvl8pPr>
            <a:lvl9pPr lvl="8" algn="ctr" rtl="0">
              <a:lnSpc>
                <a:spcPct val="100000"/>
              </a:lnSpc>
              <a:spcBef>
                <a:spcPts val="40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5"/>
          <p:cNvSpPr txBox="1">
            <a:spLocks noGrp="1"/>
          </p:cNvSpPr>
          <p:nvPr>
            <p:ph type="subTitle" idx="1"/>
          </p:nvPr>
        </p:nvSpPr>
        <p:spPr>
          <a:xfrm>
            <a:off x="938500" y="1769575"/>
            <a:ext cx="2871600" cy="1235100"/>
          </a:xfrm>
          <a:prstGeom prst="rect">
            <a:avLst/>
          </a:prstGeom>
        </p:spPr>
        <p:txBody>
          <a:bodyPr spcFirstLastPara="1" wrap="square" lIns="91425" tIns="45700" rIns="91425" bIns="45700" anchor="t" anchorCtr="0">
            <a:noAutofit/>
          </a:bodyPr>
          <a:lstStyle>
            <a:lvl1pPr lvl="0" rtl="0">
              <a:lnSpc>
                <a:spcPct val="100000"/>
              </a:lnSpc>
              <a:spcBef>
                <a:spcPts val="480"/>
              </a:spcBef>
              <a:spcAft>
                <a:spcPts val="0"/>
              </a:spcAft>
              <a:buClr>
                <a:schemeClr val="lt2"/>
              </a:buClr>
              <a:buSzPts val="1600"/>
              <a:buNone/>
              <a:defRPr sz="1600">
                <a:solidFill>
                  <a:schemeClr val="lt2"/>
                </a:solidFill>
              </a:defRPr>
            </a:lvl1pPr>
            <a:lvl2pPr lvl="1" algn="ctr" rtl="0">
              <a:lnSpc>
                <a:spcPct val="100000"/>
              </a:lnSpc>
              <a:spcBef>
                <a:spcPts val="480"/>
              </a:spcBef>
              <a:spcAft>
                <a:spcPts val="0"/>
              </a:spcAft>
              <a:buSzPts val="1600"/>
              <a:buNone/>
              <a:defRPr sz="1600"/>
            </a:lvl2pPr>
            <a:lvl3pPr lvl="2" algn="ctr" rtl="0">
              <a:lnSpc>
                <a:spcPct val="100000"/>
              </a:lnSpc>
              <a:spcBef>
                <a:spcPts val="360"/>
              </a:spcBef>
              <a:spcAft>
                <a:spcPts val="0"/>
              </a:spcAft>
              <a:buSzPts val="1600"/>
              <a:buNone/>
              <a:defRPr sz="1600"/>
            </a:lvl3pPr>
            <a:lvl4pPr lvl="3" algn="ctr" rtl="0">
              <a:lnSpc>
                <a:spcPct val="100000"/>
              </a:lnSpc>
              <a:spcBef>
                <a:spcPts val="280"/>
              </a:spcBef>
              <a:spcAft>
                <a:spcPts val="0"/>
              </a:spcAft>
              <a:buSzPts val="1600"/>
              <a:buNone/>
              <a:defRPr sz="1600"/>
            </a:lvl4pPr>
            <a:lvl5pPr lvl="4" algn="ctr" rtl="0">
              <a:lnSpc>
                <a:spcPct val="100000"/>
              </a:lnSpc>
              <a:spcBef>
                <a:spcPts val="200"/>
              </a:spcBef>
              <a:spcAft>
                <a:spcPts val="0"/>
              </a:spcAft>
              <a:buSzPts val="1600"/>
              <a:buNone/>
              <a:defRPr sz="1600"/>
            </a:lvl5pPr>
            <a:lvl6pPr lvl="5" algn="ctr" rtl="0">
              <a:lnSpc>
                <a:spcPct val="100000"/>
              </a:lnSpc>
              <a:spcBef>
                <a:spcPts val="400"/>
              </a:spcBef>
              <a:spcAft>
                <a:spcPts val="0"/>
              </a:spcAft>
              <a:buSzPts val="1600"/>
              <a:buNone/>
              <a:defRPr sz="1600"/>
            </a:lvl6pPr>
            <a:lvl7pPr lvl="6" algn="ctr" rtl="0">
              <a:lnSpc>
                <a:spcPct val="100000"/>
              </a:lnSpc>
              <a:spcBef>
                <a:spcPts val="400"/>
              </a:spcBef>
              <a:spcAft>
                <a:spcPts val="0"/>
              </a:spcAft>
              <a:buSzPts val="1600"/>
              <a:buNone/>
              <a:defRPr sz="1600"/>
            </a:lvl7pPr>
            <a:lvl8pPr lvl="7" algn="ctr" rtl="0">
              <a:lnSpc>
                <a:spcPct val="100000"/>
              </a:lnSpc>
              <a:spcBef>
                <a:spcPts val="400"/>
              </a:spcBef>
              <a:spcAft>
                <a:spcPts val="0"/>
              </a:spcAft>
              <a:buSzPts val="1600"/>
              <a:buNone/>
              <a:defRPr sz="1600"/>
            </a:lvl8pPr>
            <a:lvl9pPr lvl="8" algn="ctr" rtl="0">
              <a:lnSpc>
                <a:spcPct val="100000"/>
              </a:lnSpc>
              <a:spcBef>
                <a:spcPts val="400"/>
              </a:spcBef>
              <a:spcAft>
                <a:spcPts val="0"/>
              </a:spcAft>
              <a:buSzPts val="1600"/>
              <a:buNone/>
              <a:defRPr sz="1600"/>
            </a:lvl9pPr>
          </a:lstStyle>
          <a:p>
            <a:endParaRPr/>
          </a:p>
        </p:txBody>
      </p:sp>
      <p:sp>
        <p:nvSpPr>
          <p:cNvPr id="183" name="Google Shape;183;p35"/>
          <p:cNvSpPr txBox="1">
            <a:spLocks noGrp="1"/>
          </p:cNvSpPr>
          <p:nvPr>
            <p:ph type="body" idx="2"/>
          </p:nvPr>
        </p:nvSpPr>
        <p:spPr>
          <a:xfrm>
            <a:off x="4703375" y="909600"/>
            <a:ext cx="3468900" cy="3324300"/>
          </a:xfrm>
          <a:prstGeom prst="rect">
            <a:avLst/>
          </a:prstGeom>
        </p:spPr>
        <p:txBody>
          <a:bodyPr spcFirstLastPara="1" wrap="square" lIns="91425" tIns="45700" rIns="91425" bIns="45700" anchor="t" anchorCtr="0">
            <a:noAutofit/>
          </a:bodyPr>
          <a:lstStyle>
            <a:lvl1pPr marL="457200" lvl="0" indent="-317500" rtl="0">
              <a:spcBef>
                <a:spcPts val="480"/>
              </a:spcBef>
              <a:spcAft>
                <a:spcPts val="0"/>
              </a:spcAft>
              <a:buClr>
                <a:schemeClr val="lt1"/>
              </a:buClr>
              <a:buSzPts val="1400"/>
              <a:buChar char="•"/>
              <a:defRPr sz="1400">
                <a:solidFill>
                  <a:schemeClr val="lt1"/>
                </a:solidFill>
              </a:defRPr>
            </a:lvl1pPr>
            <a:lvl2pPr marL="914400" lvl="1" indent="-381000" rtl="0">
              <a:spcBef>
                <a:spcPts val="480"/>
              </a:spcBef>
              <a:spcAft>
                <a:spcPts val="0"/>
              </a:spcAft>
              <a:buClr>
                <a:schemeClr val="lt1"/>
              </a:buClr>
              <a:buSzPts val="2400"/>
              <a:buChar char="–"/>
              <a:defRPr>
                <a:solidFill>
                  <a:schemeClr val="lt1"/>
                </a:solidFill>
              </a:defRPr>
            </a:lvl2pPr>
            <a:lvl3pPr marL="1371600" lvl="2" indent="-342900" rtl="0">
              <a:spcBef>
                <a:spcPts val="360"/>
              </a:spcBef>
              <a:spcAft>
                <a:spcPts val="0"/>
              </a:spcAft>
              <a:buClr>
                <a:schemeClr val="lt1"/>
              </a:buClr>
              <a:buSzPts val="1800"/>
              <a:buChar char="•"/>
              <a:defRPr>
                <a:solidFill>
                  <a:schemeClr val="lt1"/>
                </a:solidFill>
              </a:defRPr>
            </a:lvl3pPr>
            <a:lvl4pPr marL="1828800" lvl="3" indent="-317500" rtl="0">
              <a:spcBef>
                <a:spcPts val="280"/>
              </a:spcBef>
              <a:spcAft>
                <a:spcPts val="0"/>
              </a:spcAft>
              <a:buClr>
                <a:schemeClr val="lt1"/>
              </a:buClr>
              <a:buSzPts val="1400"/>
              <a:buChar char="–"/>
              <a:defRPr>
                <a:solidFill>
                  <a:schemeClr val="lt1"/>
                </a:solidFill>
              </a:defRPr>
            </a:lvl4pPr>
            <a:lvl5pPr marL="2286000" lvl="4" indent="-292100" rtl="0">
              <a:spcBef>
                <a:spcPts val="200"/>
              </a:spcBef>
              <a:spcAft>
                <a:spcPts val="0"/>
              </a:spcAft>
              <a:buClr>
                <a:schemeClr val="lt1"/>
              </a:buClr>
              <a:buSzPts val="1000"/>
              <a:buChar char="»"/>
              <a:defRPr>
                <a:solidFill>
                  <a:schemeClr val="lt1"/>
                </a:solidFill>
              </a:defRPr>
            </a:lvl5pPr>
            <a:lvl6pPr marL="2743200" lvl="5" indent="-355600" rtl="0">
              <a:spcBef>
                <a:spcPts val="400"/>
              </a:spcBef>
              <a:spcAft>
                <a:spcPts val="0"/>
              </a:spcAft>
              <a:buClr>
                <a:schemeClr val="lt1"/>
              </a:buClr>
              <a:buSzPts val="2000"/>
              <a:buChar char="•"/>
              <a:defRPr>
                <a:solidFill>
                  <a:schemeClr val="lt1"/>
                </a:solidFill>
              </a:defRPr>
            </a:lvl6pPr>
            <a:lvl7pPr marL="3200400" lvl="6" indent="-355600" rtl="0">
              <a:spcBef>
                <a:spcPts val="400"/>
              </a:spcBef>
              <a:spcAft>
                <a:spcPts val="0"/>
              </a:spcAft>
              <a:buClr>
                <a:schemeClr val="lt1"/>
              </a:buClr>
              <a:buSzPts val="2000"/>
              <a:buChar char="•"/>
              <a:defRPr>
                <a:solidFill>
                  <a:schemeClr val="lt1"/>
                </a:solidFill>
              </a:defRPr>
            </a:lvl7pPr>
            <a:lvl8pPr marL="3657600" lvl="7" indent="-355600" rtl="0">
              <a:spcBef>
                <a:spcPts val="400"/>
              </a:spcBef>
              <a:spcAft>
                <a:spcPts val="0"/>
              </a:spcAft>
              <a:buClr>
                <a:schemeClr val="lt1"/>
              </a:buClr>
              <a:buSzPts val="2000"/>
              <a:buChar char="•"/>
              <a:defRPr>
                <a:solidFill>
                  <a:schemeClr val="lt1"/>
                </a:solidFill>
              </a:defRPr>
            </a:lvl8pPr>
            <a:lvl9pPr marL="4114800" lvl="8" indent="-355600" rtl="0">
              <a:spcBef>
                <a:spcPts val="400"/>
              </a:spcBef>
              <a:spcAft>
                <a:spcPts val="0"/>
              </a:spcAft>
              <a:buClr>
                <a:schemeClr val="lt1"/>
              </a:buClr>
              <a:buSzPts val="2000"/>
              <a:buChar char="•"/>
              <a:defRPr>
                <a:solidFill>
                  <a:schemeClr val="lt1"/>
                </a:solidFill>
              </a:defRPr>
            </a:lvl9pPr>
          </a:lstStyle>
          <a:p>
            <a:endParaRPr/>
          </a:p>
        </p:txBody>
      </p:sp>
      <p:sp>
        <p:nvSpPr>
          <p:cNvPr id="184" name="Google Shape;184;p35"/>
          <p:cNvSpPr txBox="1">
            <a:spLocks noGrp="1"/>
          </p:cNvSpPr>
          <p:nvPr>
            <p:ph type="title"/>
          </p:nvPr>
        </p:nvSpPr>
        <p:spPr>
          <a:xfrm>
            <a:off x="938500" y="445025"/>
            <a:ext cx="32238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938500" y="445025"/>
            <a:ext cx="50436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87" name="Google Shape;187;p36"/>
          <p:cNvSpPr txBox="1">
            <a:spLocks noGrp="1"/>
          </p:cNvSpPr>
          <p:nvPr>
            <p:ph type="title" idx="2"/>
          </p:nvPr>
        </p:nvSpPr>
        <p:spPr>
          <a:xfrm>
            <a:off x="1338238" y="2359825"/>
            <a:ext cx="2727600" cy="375600"/>
          </a:xfrm>
          <a:prstGeom prst="rect">
            <a:avLst/>
          </a:prstGeom>
        </p:spPr>
        <p:txBody>
          <a:bodyPr spcFirstLastPara="1" wrap="square" lIns="91425" tIns="45700" rIns="91425" bIns="45700"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88" name="Google Shape;188;p36"/>
          <p:cNvSpPr txBox="1">
            <a:spLocks noGrp="1"/>
          </p:cNvSpPr>
          <p:nvPr>
            <p:ph type="subTitle" idx="1"/>
          </p:nvPr>
        </p:nvSpPr>
        <p:spPr>
          <a:xfrm>
            <a:off x="1338238" y="1713051"/>
            <a:ext cx="2727600" cy="605400"/>
          </a:xfrm>
          <a:prstGeom prst="rect">
            <a:avLst/>
          </a:prstGeom>
        </p:spPr>
        <p:txBody>
          <a:bodyPr spcFirstLastPara="1" wrap="square" lIns="91425" tIns="45700" rIns="91425" bIns="45700" anchor="t" anchorCtr="0">
            <a:noAutofit/>
          </a:bodyPr>
          <a:lstStyle>
            <a:lvl1pPr lvl="0" algn="r" rtl="0">
              <a:lnSpc>
                <a:spcPct val="100000"/>
              </a:lnSpc>
              <a:spcBef>
                <a:spcPts val="480"/>
              </a:spcBef>
              <a:spcAft>
                <a:spcPts val="0"/>
              </a:spcAft>
              <a:buClr>
                <a:schemeClr val="lt1"/>
              </a:buClr>
              <a:buSzPts val="1600"/>
              <a:buNone/>
              <a:defRPr sz="1600">
                <a:solidFill>
                  <a:schemeClr val="lt1"/>
                </a:solidFill>
              </a:defRPr>
            </a:lvl1pPr>
            <a:lvl2pPr lvl="1" algn="r" rtl="0">
              <a:lnSpc>
                <a:spcPct val="100000"/>
              </a:lnSpc>
              <a:spcBef>
                <a:spcPts val="480"/>
              </a:spcBef>
              <a:spcAft>
                <a:spcPts val="0"/>
              </a:spcAft>
              <a:buClr>
                <a:schemeClr val="lt1"/>
              </a:buClr>
              <a:buSzPts val="1600"/>
              <a:buNone/>
              <a:defRPr sz="1600">
                <a:solidFill>
                  <a:schemeClr val="lt1"/>
                </a:solidFill>
              </a:defRPr>
            </a:lvl2pPr>
            <a:lvl3pPr lvl="2" algn="r" rtl="0">
              <a:lnSpc>
                <a:spcPct val="100000"/>
              </a:lnSpc>
              <a:spcBef>
                <a:spcPts val="360"/>
              </a:spcBef>
              <a:spcAft>
                <a:spcPts val="0"/>
              </a:spcAft>
              <a:buClr>
                <a:schemeClr val="lt1"/>
              </a:buClr>
              <a:buSzPts val="1600"/>
              <a:buNone/>
              <a:defRPr sz="1600">
                <a:solidFill>
                  <a:schemeClr val="lt1"/>
                </a:solidFill>
              </a:defRPr>
            </a:lvl3pPr>
            <a:lvl4pPr lvl="3" algn="r" rtl="0">
              <a:lnSpc>
                <a:spcPct val="100000"/>
              </a:lnSpc>
              <a:spcBef>
                <a:spcPts val="280"/>
              </a:spcBef>
              <a:spcAft>
                <a:spcPts val="0"/>
              </a:spcAft>
              <a:buClr>
                <a:schemeClr val="lt1"/>
              </a:buClr>
              <a:buSzPts val="1600"/>
              <a:buNone/>
              <a:defRPr sz="1600">
                <a:solidFill>
                  <a:schemeClr val="lt1"/>
                </a:solidFill>
              </a:defRPr>
            </a:lvl4pPr>
            <a:lvl5pPr lvl="4" algn="r" rtl="0">
              <a:lnSpc>
                <a:spcPct val="100000"/>
              </a:lnSpc>
              <a:spcBef>
                <a:spcPts val="200"/>
              </a:spcBef>
              <a:spcAft>
                <a:spcPts val="0"/>
              </a:spcAft>
              <a:buClr>
                <a:schemeClr val="lt1"/>
              </a:buClr>
              <a:buSzPts val="1600"/>
              <a:buNone/>
              <a:defRPr sz="1600">
                <a:solidFill>
                  <a:schemeClr val="lt1"/>
                </a:solidFill>
              </a:defRPr>
            </a:lvl5pPr>
            <a:lvl6pPr lvl="5" algn="r" rtl="0">
              <a:lnSpc>
                <a:spcPct val="100000"/>
              </a:lnSpc>
              <a:spcBef>
                <a:spcPts val="400"/>
              </a:spcBef>
              <a:spcAft>
                <a:spcPts val="0"/>
              </a:spcAft>
              <a:buClr>
                <a:schemeClr val="lt1"/>
              </a:buClr>
              <a:buSzPts val="1600"/>
              <a:buNone/>
              <a:defRPr sz="1600">
                <a:solidFill>
                  <a:schemeClr val="lt1"/>
                </a:solidFill>
              </a:defRPr>
            </a:lvl6pPr>
            <a:lvl7pPr lvl="6" algn="r" rtl="0">
              <a:lnSpc>
                <a:spcPct val="100000"/>
              </a:lnSpc>
              <a:spcBef>
                <a:spcPts val="400"/>
              </a:spcBef>
              <a:spcAft>
                <a:spcPts val="0"/>
              </a:spcAft>
              <a:buClr>
                <a:schemeClr val="lt1"/>
              </a:buClr>
              <a:buSzPts val="1600"/>
              <a:buNone/>
              <a:defRPr sz="1600">
                <a:solidFill>
                  <a:schemeClr val="lt1"/>
                </a:solidFill>
              </a:defRPr>
            </a:lvl7pPr>
            <a:lvl8pPr lvl="7" algn="r" rtl="0">
              <a:lnSpc>
                <a:spcPct val="100000"/>
              </a:lnSpc>
              <a:spcBef>
                <a:spcPts val="400"/>
              </a:spcBef>
              <a:spcAft>
                <a:spcPts val="0"/>
              </a:spcAft>
              <a:buClr>
                <a:schemeClr val="lt1"/>
              </a:buClr>
              <a:buSzPts val="1600"/>
              <a:buNone/>
              <a:defRPr sz="1600">
                <a:solidFill>
                  <a:schemeClr val="lt1"/>
                </a:solidFill>
              </a:defRPr>
            </a:lvl8pPr>
            <a:lvl9pPr lvl="8" algn="r" rtl="0">
              <a:lnSpc>
                <a:spcPct val="100000"/>
              </a:lnSpc>
              <a:spcBef>
                <a:spcPts val="400"/>
              </a:spcBef>
              <a:spcAft>
                <a:spcPts val="0"/>
              </a:spcAft>
              <a:buClr>
                <a:schemeClr val="lt1"/>
              </a:buClr>
              <a:buSzPts val="1600"/>
              <a:buNone/>
              <a:defRPr sz="1600">
                <a:solidFill>
                  <a:schemeClr val="lt1"/>
                </a:solidFill>
              </a:defRPr>
            </a:lvl9pPr>
          </a:lstStyle>
          <a:p>
            <a:endParaRPr/>
          </a:p>
        </p:txBody>
      </p:sp>
      <p:sp>
        <p:nvSpPr>
          <p:cNvPr id="189" name="Google Shape;189;p36"/>
          <p:cNvSpPr txBox="1">
            <a:spLocks noGrp="1"/>
          </p:cNvSpPr>
          <p:nvPr>
            <p:ph type="title" idx="3"/>
          </p:nvPr>
        </p:nvSpPr>
        <p:spPr>
          <a:xfrm>
            <a:off x="1338238" y="3988950"/>
            <a:ext cx="2727600" cy="375600"/>
          </a:xfrm>
          <a:prstGeom prst="rect">
            <a:avLst/>
          </a:prstGeom>
        </p:spPr>
        <p:txBody>
          <a:bodyPr spcFirstLastPara="1" wrap="square" lIns="91425" tIns="45700" rIns="91425" bIns="45700"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90" name="Google Shape;190;p36"/>
          <p:cNvSpPr txBox="1">
            <a:spLocks noGrp="1"/>
          </p:cNvSpPr>
          <p:nvPr>
            <p:ph type="subTitle" idx="4"/>
          </p:nvPr>
        </p:nvSpPr>
        <p:spPr>
          <a:xfrm>
            <a:off x="1338238" y="3342176"/>
            <a:ext cx="2727600" cy="605400"/>
          </a:xfrm>
          <a:prstGeom prst="rect">
            <a:avLst/>
          </a:prstGeom>
        </p:spPr>
        <p:txBody>
          <a:bodyPr spcFirstLastPara="1" wrap="square" lIns="91425" tIns="45700" rIns="91425" bIns="45700" anchor="t" anchorCtr="0">
            <a:noAutofit/>
          </a:bodyPr>
          <a:lstStyle>
            <a:lvl1pPr lvl="0" algn="r" rtl="0">
              <a:lnSpc>
                <a:spcPct val="100000"/>
              </a:lnSpc>
              <a:spcBef>
                <a:spcPts val="480"/>
              </a:spcBef>
              <a:spcAft>
                <a:spcPts val="0"/>
              </a:spcAft>
              <a:buClr>
                <a:schemeClr val="lt1"/>
              </a:buClr>
              <a:buSzPts val="1600"/>
              <a:buNone/>
              <a:defRPr sz="1600">
                <a:solidFill>
                  <a:schemeClr val="lt1"/>
                </a:solidFill>
              </a:defRPr>
            </a:lvl1pPr>
            <a:lvl2pPr lvl="1" algn="r" rtl="0">
              <a:lnSpc>
                <a:spcPct val="100000"/>
              </a:lnSpc>
              <a:spcBef>
                <a:spcPts val="480"/>
              </a:spcBef>
              <a:spcAft>
                <a:spcPts val="0"/>
              </a:spcAft>
              <a:buClr>
                <a:schemeClr val="lt1"/>
              </a:buClr>
              <a:buSzPts val="1600"/>
              <a:buNone/>
              <a:defRPr sz="1600">
                <a:solidFill>
                  <a:schemeClr val="lt1"/>
                </a:solidFill>
              </a:defRPr>
            </a:lvl2pPr>
            <a:lvl3pPr lvl="2" algn="r" rtl="0">
              <a:lnSpc>
                <a:spcPct val="100000"/>
              </a:lnSpc>
              <a:spcBef>
                <a:spcPts val="360"/>
              </a:spcBef>
              <a:spcAft>
                <a:spcPts val="0"/>
              </a:spcAft>
              <a:buClr>
                <a:schemeClr val="lt1"/>
              </a:buClr>
              <a:buSzPts val="1600"/>
              <a:buNone/>
              <a:defRPr sz="1600">
                <a:solidFill>
                  <a:schemeClr val="lt1"/>
                </a:solidFill>
              </a:defRPr>
            </a:lvl3pPr>
            <a:lvl4pPr lvl="3" algn="r" rtl="0">
              <a:lnSpc>
                <a:spcPct val="100000"/>
              </a:lnSpc>
              <a:spcBef>
                <a:spcPts val="280"/>
              </a:spcBef>
              <a:spcAft>
                <a:spcPts val="0"/>
              </a:spcAft>
              <a:buClr>
                <a:schemeClr val="lt1"/>
              </a:buClr>
              <a:buSzPts val="1600"/>
              <a:buNone/>
              <a:defRPr sz="1600">
                <a:solidFill>
                  <a:schemeClr val="lt1"/>
                </a:solidFill>
              </a:defRPr>
            </a:lvl4pPr>
            <a:lvl5pPr lvl="4" algn="r" rtl="0">
              <a:lnSpc>
                <a:spcPct val="100000"/>
              </a:lnSpc>
              <a:spcBef>
                <a:spcPts val="200"/>
              </a:spcBef>
              <a:spcAft>
                <a:spcPts val="0"/>
              </a:spcAft>
              <a:buClr>
                <a:schemeClr val="lt1"/>
              </a:buClr>
              <a:buSzPts val="1600"/>
              <a:buNone/>
              <a:defRPr sz="1600">
                <a:solidFill>
                  <a:schemeClr val="lt1"/>
                </a:solidFill>
              </a:defRPr>
            </a:lvl5pPr>
            <a:lvl6pPr lvl="5" algn="r" rtl="0">
              <a:lnSpc>
                <a:spcPct val="100000"/>
              </a:lnSpc>
              <a:spcBef>
                <a:spcPts val="400"/>
              </a:spcBef>
              <a:spcAft>
                <a:spcPts val="0"/>
              </a:spcAft>
              <a:buClr>
                <a:schemeClr val="lt1"/>
              </a:buClr>
              <a:buSzPts val="1600"/>
              <a:buNone/>
              <a:defRPr sz="1600">
                <a:solidFill>
                  <a:schemeClr val="lt1"/>
                </a:solidFill>
              </a:defRPr>
            </a:lvl6pPr>
            <a:lvl7pPr lvl="6" algn="r" rtl="0">
              <a:lnSpc>
                <a:spcPct val="100000"/>
              </a:lnSpc>
              <a:spcBef>
                <a:spcPts val="400"/>
              </a:spcBef>
              <a:spcAft>
                <a:spcPts val="0"/>
              </a:spcAft>
              <a:buClr>
                <a:schemeClr val="lt1"/>
              </a:buClr>
              <a:buSzPts val="1600"/>
              <a:buNone/>
              <a:defRPr sz="1600">
                <a:solidFill>
                  <a:schemeClr val="lt1"/>
                </a:solidFill>
              </a:defRPr>
            </a:lvl7pPr>
            <a:lvl8pPr lvl="7" algn="r" rtl="0">
              <a:lnSpc>
                <a:spcPct val="100000"/>
              </a:lnSpc>
              <a:spcBef>
                <a:spcPts val="400"/>
              </a:spcBef>
              <a:spcAft>
                <a:spcPts val="0"/>
              </a:spcAft>
              <a:buClr>
                <a:schemeClr val="lt1"/>
              </a:buClr>
              <a:buSzPts val="1600"/>
              <a:buNone/>
              <a:defRPr sz="1600">
                <a:solidFill>
                  <a:schemeClr val="lt1"/>
                </a:solidFill>
              </a:defRPr>
            </a:lvl8pPr>
            <a:lvl9pPr lvl="8" algn="r" rtl="0">
              <a:lnSpc>
                <a:spcPct val="100000"/>
              </a:lnSpc>
              <a:spcBef>
                <a:spcPts val="400"/>
              </a:spcBef>
              <a:spcAft>
                <a:spcPts val="0"/>
              </a:spcAft>
              <a:buClr>
                <a:schemeClr val="lt1"/>
              </a:buClr>
              <a:buSzPts val="1600"/>
              <a:buNone/>
              <a:defRPr sz="1600">
                <a:solidFill>
                  <a:schemeClr val="lt1"/>
                </a:solidFill>
              </a:defRPr>
            </a:lvl9pPr>
          </a:lstStyle>
          <a:p>
            <a:endParaRPr/>
          </a:p>
        </p:txBody>
      </p:sp>
      <p:sp>
        <p:nvSpPr>
          <p:cNvPr id="191" name="Google Shape;191;p36"/>
          <p:cNvSpPr txBox="1">
            <a:spLocks noGrp="1"/>
          </p:cNvSpPr>
          <p:nvPr>
            <p:ph type="title" idx="5"/>
          </p:nvPr>
        </p:nvSpPr>
        <p:spPr>
          <a:xfrm>
            <a:off x="5078163" y="2359825"/>
            <a:ext cx="2727600" cy="3756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92" name="Google Shape;192;p36"/>
          <p:cNvSpPr txBox="1">
            <a:spLocks noGrp="1"/>
          </p:cNvSpPr>
          <p:nvPr>
            <p:ph type="subTitle" idx="6"/>
          </p:nvPr>
        </p:nvSpPr>
        <p:spPr>
          <a:xfrm>
            <a:off x="5078163" y="1713051"/>
            <a:ext cx="2727600" cy="605400"/>
          </a:xfrm>
          <a:prstGeom prst="rect">
            <a:avLst/>
          </a:prstGeom>
        </p:spPr>
        <p:txBody>
          <a:bodyPr spcFirstLastPara="1" wrap="square" lIns="91425" tIns="45700" rIns="91425" bIns="45700" anchor="t" anchorCtr="0">
            <a:noAutofit/>
          </a:bodyPr>
          <a:lstStyle>
            <a:lvl1pPr lvl="0" rtl="0">
              <a:lnSpc>
                <a:spcPct val="100000"/>
              </a:lnSpc>
              <a:spcBef>
                <a:spcPts val="480"/>
              </a:spcBef>
              <a:spcAft>
                <a:spcPts val="0"/>
              </a:spcAft>
              <a:buClr>
                <a:schemeClr val="lt1"/>
              </a:buClr>
              <a:buSzPts val="1600"/>
              <a:buNone/>
              <a:defRPr sz="1600">
                <a:solidFill>
                  <a:schemeClr val="lt1"/>
                </a:solidFill>
              </a:defRPr>
            </a:lvl1pPr>
            <a:lvl2pPr lvl="1" rtl="0">
              <a:lnSpc>
                <a:spcPct val="100000"/>
              </a:lnSpc>
              <a:spcBef>
                <a:spcPts val="480"/>
              </a:spcBef>
              <a:spcAft>
                <a:spcPts val="0"/>
              </a:spcAft>
              <a:buClr>
                <a:schemeClr val="lt1"/>
              </a:buClr>
              <a:buSzPts val="1600"/>
              <a:buNone/>
              <a:defRPr sz="1600">
                <a:solidFill>
                  <a:schemeClr val="lt1"/>
                </a:solidFill>
              </a:defRPr>
            </a:lvl2pPr>
            <a:lvl3pPr lvl="2" rtl="0">
              <a:lnSpc>
                <a:spcPct val="100000"/>
              </a:lnSpc>
              <a:spcBef>
                <a:spcPts val="360"/>
              </a:spcBef>
              <a:spcAft>
                <a:spcPts val="0"/>
              </a:spcAft>
              <a:buClr>
                <a:schemeClr val="lt1"/>
              </a:buClr>
              <a:buSzPts val="1600"/>
              <a:buNone/>
              <a:defRPr sz="1600">
                <a:solidFill>
                  <a:schemeClr val="lt1"/>
                </a:solidFill>
              </a:defRPr>
            </a:lvl3pPr>
            <a:lvl4pPr lvl="3" rtl="0">
              <a:lnSpc>
                <a:spcPct val="100000"/>
              </a:lnSpc>
              <a:spcBef>
                <a:spcPts val="280"/>
              </a:spcBef>
              <a:spcAft>
                <a:spcPts val="0"/>
              </a:spcAft>
              <a:buClr>
                <a:schemeClr val="lt1"/>
              </a:buClr>
              <a:buSzPts val="1600"/>
              <a:buNone/>
              <a:defRPr sz="1600">
                <a:solidFill>
                  <a:schemeClr val="lt1"/>
                </a:solidFill>
              </a:defRPr>
            </a:lvl4pPr>
            <a:lvl5pPr lvl="4" rtl="0">
              <a:lnSpc>
                <a:spcPct val="100000"/>
              </a:lnSpc>
              <a:spcBef>
                <a:spcPts val="200"/>
              </a:spcBef>
              <a:spcAft>
                <a:spcPts val="0"/>
              </a:spcAft>
              <a:buClr>
                <a:schemeClr val="lt1"/>
              </a:buClr>
              <a:buSzPts val="1600"/>
              <a:buNone/>
              <a:defRPr sz="1600">
                <a:solidFill>
                  <a:schemeClr val="lt1"/>
                </a:solidFill>
              </a:defRPr>
            </a:lvl5pPr>
            <a:lvl6pPr lvl="5" rtl="0">
              <a:lnSpc>
                <a:spcPct val="100000"/>
              </a:lnSpc>
              <a:spcBef>
                <a:spcPts val="400"/>
              </a:spcBef>
              <a:spcAft>
                <a:spcPts val="0"/>
              </a:spcAft>
              <a:buClr>
                <a:schemeClr val="lt1"/>
              </a:buClr>
              <a:buSzPts val="1600"/>
              <a:buNone/>
              <a:defRPr sz="1600">
                <a:solidFill>
                  <a:schemeClr val="lt1"/>
                </a:solidFill>
              </a:defRPr>
            </a:lvl6pPr>
            <a:lvl7pPr lvl="6" rtl="0">
              <a:lnSpc>
                <a:spcPct val="100000"/>
              </a:lnSpc>
              <a:spcBef>
                <a:spcPts val="400"/>
              </a:spcBef>
              <a:spcAft>
                <a:spcPts val="0"/>
              </a:spcAft>
              <a:buClr>
                <a:schemeClr val="lt1"/>
              </a:buClr>
              <a:buSzPts val="1600"/>
              <a:buNone/>
              <a:defRPr sz="1600">
                <a:solidFill>
                  <a:schemeClr val="lt1"/>
                </a:solidFill>
              </a:defRPr>
            </a:lvl7pPr>
            <a:lvl8pPr lvl="7" rtl="0">
              <a:lnSpc>
                <a:spcPct val="100000"/>
              </a:lnSpc>
              <a:spcBef>
                <a:spcPts val="400"/>
              </a:spcBef>
              <a:spcAft>
                <a:spcPts val="0"/>
              </a:spcAft>
              <a:buClr>
                <a:schemeClr val="lt1"/>
              </a:buClr>
              <a:buSzPts val="1600"/>
              <a:buNone/>
              <a:defRPr sz="1600">
                <a:solidFill>
                  <a:schemeClr val="lt1"/>
                </a:solidFill>
              </a:defRPr>
            </a:lvl8pPr>
            <a:lvl9pPr lvl="8" rtl="0">
              <a:lnSpc>
                <a:spcPct val="100000"/>
              </a:lnSpc>
              <a:spcBef>
                <a:spcPts val="400"/>
              </a:spcBef>
              <a:spcAft>
                <a:spcPts val="0"/>
              </a:spcAft>
              <a:buClr>
                <a:schemeClr val="lt1"/>
              </a:buClr>
              <a:buSzPts val="1600"/>
              <a:buNone/>
              <a:defRPr sz="1600">
                <a:solidFill>
                  <a:schemeClr val="lt1"/>
                </a:solidFill>
              </a:defRPr>
            </a:lvl9pPr>
          </a:lstStyle>
          <a:p>
            <a:endParaRPr/>
          </a:p>
        </p:txBody>
      </p:sp>
      <p:sp>
        <p:nvSpPr>
          <p:cNvPr id="193" name="Google Shape;193;p36"/>
          <p:cNvSpPr txBox="1">
            <a:spLocks noGrp="1"/>
          </p:cNvSpPr>
          <p:nvPr>
            <p:ph type="title" idx="7"/>
          </p:nvPr>
        </p:nvSpPr>
        <p:spPr>
          <a:xfrm>
            <a:off x="5078163" y="3988950"/>
            <a:ext cx="2727600" cy="3756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94" name="Google Shape;194;p36"/>
          <p:cNvSpPr txBox="1">
            <a:spLocks noGrp="1"/>
          </p:cNvSpPr>
          <p:nvPr>
            <p:ph type="subTitle" idx="8"/>
          </p:nvPr>
        </p:nvSpPr>
        <p:spPr>
          <a:xfrm>
            <a:off x="5078163" y="3342176"/>
            <a:ext cx="2727600" cy="605400"/>
          </a:xfrm>
          <a:prstGeom prst="rect">
            <a:avLst/>
          </a:prstGeom>
        </p:spPr>
        <p:txBody>
          <a:bodyPr spcFirstLastPara="1" wrap="square" lIns="91425" tIns="45700" rIns="91425" bIns="45700" anchor="t" anchorCtr="0">
            <a:noAutofit/>
          </a:bodyPr>
          <a:lstStyle>
            <a:lvl1pPr lvl="0" rtl="0">
              <a:lnSpc>
                <a:spcPct val="100000"/>
              </a:lnSpc>
              <a:spcBef>
                <a:spcPts val="480"/>
              </a:spcBef>
              <a:spcAft>
                <a:spcPts val="0"/>
              </a:spcAft>
              <a:buClr>
                <a:schemeClr val="lt1"/>
              </a:buClr>
              <a:buSzPts val="1600"/>
              <a:buNone/>
              <a:defRPr sz="1600">
                <a:solidFill>
                  <a:schemeClr val="lt1"/>
                </a:solidFill>
              </a:defRPr>
            </a:lvl1pPr>
            <a:lvl2pPr lvl="1" rtl="0">
              <a:lnSpc>
                <a:spcPct val="100000"/>
              </a:lnSpc>
              <a:spcBef>
                <a:spcPts val="480"/>
              </a:spcBef>
              <a:spcAft>
                <a:spcPts val="0"/>
              </a:spcAft>
              <a:buClr>
                <a:schemeClr val="lt1"/>
              </a:buClr>
              <a:buSzPts val="1600"/>
              <a:buNone/>
              <a:defRPr sz="1600">
                <a:solidFill>
                  <a:schemeClr val="lt1"/>
                </a:solidFill>
              </a:defRPr>
            </a:lvl2pPr>
            <a:lvl3pPr lvl="2" rtl="0">
              <a:lnSpc>
                <a:spcPct val="100000"/>
              </a:lnSpc>
              <a:spcBef>
                <a:spcPts val="360"/>
              </a:spcBef>
              <a:spcAft>
                <a:spcPts val="0"/>
              </a:spcAft>
              <a:buClr>
                <a:schemeClr val="lt1"/>
              </a:buClr>
              <a:buSzPts val="1600"/>
              <a:buNone/>
              <a:defRPr sz="1600">
                <a:solidFill>
                  <a:schemeClr val="lt1"/>
                </a:solidFill>
              </a:defRPr>
            </a:lvl3pPr>
            <a:lvl4pPr lvl="3" rtl="0">
              <a:lnSpc>
                <a:spcPct val="100000"/>
              </a:lnSpc>
              <a:spcBef>
                <a:spcPts val="280"/>
              </a:spcBef>
              <a:spcAft>
                <a:spcPts val="0"/>
              </a:spcAft>
              <a:buClr>
                <a:schemeClr val="lt1"/>
              </a:buClr>
              <a:buSzPts val="1600"/>
              <a:buNone/>
              <a:defRPr sz="1600">
                <a:solidFill>
                  <a:schemeClr val="lt1"/>
                </a:solidFill>
              </a:defRPr>
            </a:lvl4pPr>
            <a:lvl5pPr lvl="4" rtl="0">
              <a:lnSpc>
                <a:spcPct val="100000"/>
              </a:lnSpc>
              <a:spcBef>
                <a:spcPts val="200"/>
              </a:spcBef>
              <a:spcAft>
                <a:spcPts val="0"/>
              </a:spcAft>
              <a:buClr>
                <a:schemeClr val="lt1"/>
              </a:buClr>
              <a:buSzPts val="1600"/>
              <a:buNone/>
              <a:defRPr sz="1600">
                <a:solidFill>
                  <a:schemeClr val="lt1"/>
                </a:solidFill>
              </a:defRPr>
            </a:lvl5pPr>
            <a:lvl6pPr lvl="5" rtl="0">
              <a:lnSpc>
                <a:spcPct val="100000"/>
              </a:lnSpc>
              <a:spcBef>
                <a:spcPts val="400"/>
              </a:spcBef>
              <a:spcAft>
                <a:spcPts val="0"/>
              </a:spcAft>
              <a:buClr>
                <a:schemeClr val="lt1"/>
              </a:buClr>
              <a:buSzPts val="1600"/>
              <a:buNone/>
              <a:defRPr sz="1600">
                <a:solidFill>
                  <a:schemeClr val="lt1"/>
                </a:solidFill>
              </a:defRPr>
            </a:lvl6pPr>
            <a:lvl7pPr lvl="6" rtl="0">
              <a:lnSpc>
                <a:spcPct val="100000"/>
              </a:lnSpc>
              <a:spcBef>
                <a:spcPts val="400"/>
              </a:spcBef>
              <a:spcAft>
                <a:spcPts val="0"/>
              </a:spcAft>
              <a:buClr>
                <a:schemeClr val="lt1"/>
              </a:buClr>
              <a:buSzPts val="1600"/>
              <a:buNone/>
              <a:defRPr sz="1600">
                <a:solidFill>
                  <a:schemeClr val="lt1"/>
                </a:solidFill>
              </a:defRPr>
            </a:lvl7pPr>
            <a:lvl8pPr lvl="7" rtl="0">
              <a:lnSpc>
                <a:spcPct val="100000"/>
              </a:lnSpc>
              <a:spcBef>
                <a:spcPts val="400"/>
              </a:spcBef>
              <a:spcAft>
                <a:spcPts val="0"/>
              </a:spcAft>
              <a:buClr>
                <a:schemeClr val="lt1"/>
              </a:buClr>
              <a:buSzPts val="1600"/>
              <a:buNone/>
              <a:defRPr sz="1600">
                <a:solidFill>
                  <a:schemeClr val="lt1"/>
                </a:solidFill>
              </a:defRPr>
            </a:lvl8pPr>
            <a:lvl9pPr lvl="8" rtl="0">
              <a:lnSpc>
                <a:spcPct val="100000"/>
              </a:lnSpc>
              <a:spcBef>
                <a:spcPts val="40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txBox="1">
            <a:spLocks noGrp="1"/>
          </p:cNvSpPr>
          <p:nvPr>
            <p:ph type="subTitle" idx="1"/>
          </p:nvPr>
        </p:nvSpPr>
        <p:spPr>
          <a:xfrm>
            <a:off x="5817050" y="2435925"/>
            <a:ext cx="2556300" cy="2048400"/>
          </a:xfrm>
          <a:prstGeom prst="rect">
            <a:avLst/>
          </a:prstGeom>
        </p:spPr>
        <p:txBody>
          <a:bodyPr spcFirstLastPara="1" wrap="square" lIns="91425" tIns="45700" rIns="91425" bIns="45700" anchor="t" anchorCtr="0">
            <a:noAutofit/>
          </a:bodyPr>
          <a:lstStyle>
            <a:lvl1pPr lvl="0" rtl="0">
              <a:lnSpc>
                <a:spcPct val="100000"/>
              </a:lnSpc>
              <a:spcBef>
                <a:spcPts val="480"/>
              </a:spcBef>
              <a:spcAft>
                <a:spcPts val="0"/>
              </a:spcAft>
              <a:buClr>
                <a:schemeClr val="lt1"/>
              </a:buClr>
              <a:buSzPts val="2400"/>
              <a:buNone/>
              <a:defRPr>
                <a:solidFill>
                  <a:schemeClr val="lt1"/>
                </a:solidFill>
              </a:defRPr>
            </a:lvl1pPr>
            <a:lvl2pPr lvl="1" algn="ctr" rtl="0">
              <a:lnSpc>
                <a:spcPct val="100000"/>
              </a:lnSpc>
              <a:spcBef>
                <a:spcPts val="480"/>
              </a:spcBef>
              <a:spcAft>
                <a:spcPts val="0"/>
              </a:spcAft>
              <a:buClr>
                <a:schemeClr val="lt1"/>
              </a:buClr>
              <a:buSzPts val="1800"/>
              <a:buNone/>
              <a:defRPr sz="1800">
                <a:solidFill>
                  <a:schemeClr val="lt1"/>
                </a:solidFill>
              </a:defRPr>
            </a:lvl2pPr>
            <a:lvl3pPr lvl="2" algn="ctr" rtl="0">
              <a:lnSpc>
                <a:spcPct val="100000"/>
              </a:lnSpc>
              <a:spcBef>
                <a:spcPts val="360"/>
              </a:spcBef>
              <a:spcAft>
                <a:spcPts val="0"/>
              </a:spcAft>
              <a:buClr>
                <a:schemeClr val="lt1"/>
              </a:buClr>
              <a:buSzPts val="1800"/>
              <a:buNone/>
              <a:defRPr sz="1800">
                <a:solidFill>
                  <a:schemeClr val="lt1"/>
                </a:solidFill>
              </a:defRPr>
            </a:lvl3pPr>
            <a:lvl4pPr lvl="3" algn="ctr" rtl="0">
              <a:lnSpc>
                <a:spcPct val="100000"/>
              </a:lnSpc>
              <a:spcBef>
                <a:spcPts val="280"/>
              </a:spcBef>
              <a:spcAft>
                <a:spcPts val="0"/>
              </a:spcAft>
              <a:buClr>
                <a:schemeClr val="lt1"/>
              </a:buClr>
              <a:buSzPts val="1800"/>
              <a:buNone/>
              <a:defRPr sz="1800">
                <a:solidFill>
                  <a:schemeClr val="lt1"/>
                </a:solidFill>
              </a:defRPr>
            </a:lvl4pPr>
            <a:lvl5pPr lvl="4" algn="ctr" rtl="0">
              <a:lnSpc>
                <a:spcPct val="100000"/>
              </a:lnSpc>
              <a:spcBef>
                <a:spcPts val="200"/>
              </a:spcBef>
              <a:spcAft>
                <a:spcPts val="0"/>
              </a:spcAft>
              <a:buClr>
                <a:schemeClr val="lt1"/>
              </a:buClr>
              <a:buSzPts val="1800"/>
              <a:buNone/>
              <a:defRPr sz="1800">
                <a:solidFill>
                  <a:schemeClr val="lt1"/>
                </a:solidFill>
              </a:defRPr>
            </a:lvl5pPr>
            <a:lvl6pPr lvl="5" algn="ctr" rtl="0">
              <a:lnSpc>
                <a:spcPct val="100000"/>
              </a:lnSpc>
              <a:spcBef>
                <a:spcPts val="400"/>
              </a:spcBef>
              <a:spcAft>
                <a:spcPts val="0"/>
              </a:spcAft>
              <a:buClr>
                <a:schemeClr val="lt1"/>
              </a:buClr>
              <a:buSzPts val="1800"/>
              <a:buNone/>
              <a:defRPr sz="1800">
                <a:solidFill>
                  <a:schemeClr val="lt1"/>
                </a:solidFill>
              </a:defRPr>
            </a:lvl6pPr>
            <a:lvl7pPr lvl="6" algn="ctr" rtl="0">
              <a:lnSpc>
                <a:spcPct val="100000"/>
              </a:lnSpc>
              <a:spcBef>
                <a:spcPts val="400"/>
              </a:spcBef>
              <a:spcAft>
                <a:spcPts val="0"/>
              </a:spcAft>
              <a:buClr>
                <a:schemeClr val="lt1"/>
              </a:buClr>
              <a:buSzPts val="1800"/>
              <a:buNone/>
              <a:defRPr sz="1800">
                <a:solidFill>
                  <a:schemeClr val="lt1"/>
                </a:solidFill>
              </a:defRPr>
            </a:lvl7pPr>
            <a:lvl8pPr lvl="7" algn="ctr" rtl="0">
              <a:lnSpc>
                <a:spcPct val="100000"/>
              </a:lnSpc>
              <a:spcBef>
                <a:spcPts val="400"/>
              </a:spcBef>
              <a:spcAft>
                <a:spcPts val="0"/>
              </a:spcAft>
              <a:buClr>
                <a:schemeClr val="lt1"/>
              </a:buClr>
              <a:buSzPts val="1800"/>
              <a:buNone/>
              <a:defRPr sz="1800">
                <a:solidFill>
                  <a:schemeClr val="lt1"/>
                </a:solidFill>
              </a:defRPr>
            </a:lvl8pPr>
            <a:lvl9pPr lvl="8" algn="ctr" rtl="0">
              <a:lnSpc>
                <a:spcPct val="100000"/>
              </a:lnSpc>
              <a:spcBef>
                <a:spcPts val="400"/>
              </a:spcBef>
              <a:spcAft>
                <a:spcPts val="0"/>
              </a:spcAft>
              <a:buClr>
                <a:schemeClr val="lt1"/>
              </a:buClr>
              <a:buSzPts val="1800"/>
              <a:buNone/>
              <a:defRPr sz="1800">
                <a:solidFill>
                  <a:schemeClr val="lt1"/>
                </a:solidFill>
              </a:defRPr>
            </a:lvl9pPr>
          </a:lstStyle>
          <a:p>
            <a:endParaRPr/>
          </a:p>
        </p:txBody>
      </p:sp>
      <p:sp>
        <p:nvSpPr>
          <p:cNvPr id="197" name="Google Shape;197;p37"/>
          <p:cNvSpPr txBox="1">
            <a:spLocks noGrp="1"/>
          </p:cNvSpPr>
          <p:nvPr>
            <p:ph type="title"/>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ext 1">
  <p:cSld name="TITLE_ONLY_1_1">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38"/>
          <p:cNvSpPr txBox="1">
            <a:spLocks noGrp="1"/>
          </p:cNvSpPr>
          <p:nvPr>
            <p:ph type="title"/>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0" name="Google Shape;200;p38"/>
          <p:cNvSpPr txBox="1">
            <a:spLocks noGrp="1"/>
          </p:cNvSpPr>
          <p:nvPr>
            <p:ph type="subTitle" idx="1"/>
          </p:nvPr>
        </p:nvSpPr>
        <p:spPr>
          <a:xfrm>
            <a:off x="938500" y="2435925"/>
            <a:ext cx="2556300" cy="2048400"/>
          </a:xfrm>
          <a:prstGeom prst="rect">
            <a:avLst/>
          </a:prstGeom>
        </p:spPr>
        <p:txBody>
          <a:bodyPr spcFirstLastPara="1" wrap="square" lIns="91425" tIns="45700" rIns="91425" bIns="45700" anchor="t" anchorCtr="0">
            <a:noAutofit/>
          </a:bodyPr>
          <a:lstStyle>
            <a:lvl1pPr lvl="0" rtl="0">
              <a:lnSpc>
                <a:spcPct val="100000"/>
              </a:lnSpc>
              <a:spcBef>
                <a:spcPts val="480"/>
              </a:spcBef>
              <a:spcAft>
                <a:spcPts val="0"/>
              </a:spcAft>
              <a:buClr>
                <a:schemeClr val="lt1"/>
              </a:buClr>
              <a:buSzPts val="2400"/>
              <a:buNone/>
              <a:defRPr>
                <a:solidFill>
                  <a:schemeClr val="lt1"/>
                </a:solidFill>
              </a:defRPr>
            </a:lvl1pPr>
            <a:lvl2pPr lvl="1" algn="ctr" rtl="0">
              <a:lnSpc>
                <a:spcPct val="100000"/>
              </a:lnSpc>
              <a:spcBef>
                <a:spcPts val="480"/>
              </a:spcBef>
              <a:spcAft>
                <a:spcPts val="0"/>
              </a:spcAft>
              <a:buClr>
                <a:schemeClr val="lt1"/>
              </a:buClr>
              <a:buSzPts val="1800"/>
              <a:buNone/>
              <a:defRPr sz="1800">
                <a:solidFill>
                  <a:schemeClr val="lt1"/>
                </a:solidFill>
              </a:defRPr>
            </a:lvl2pPr>
            <a:lvl3pPr lvl="2" algn="ctr" rtl="0">
              <a:lnSpc>
                <a:spcPct val="100000"/>
              </a:lnSpc>
              <a:spcBef>
                <a:spcPts val="360"/>
              </a:spcBef>
              <a:spcAft>
                <a:spcPts val="0"/>
              </a:spcAft>
              <a:buClr>
                <a:schemeClr val="lt1"/>
              </a:buClr>
              <a:buSzPts val="1800"/>
              <a:buNone/>
              <a:defRPr sz="1800">
                <a:solidFill>
                  <a:schemeClr val="lt1"/>
                </a:solidFill>
              </a:defRPr>
            </a:lvl3pPr>
            <a:lvl4pPr lvl="3" algn="ctr" rtl="0">
              <a:lnSpc>
                <a:spcPct val="100000"/>
              </a:lnSpc>
              <a:spcBef>
                <a:spcPts val="280"/>
              </a:spcBef>
              <a:spcAft>
                <a:spcPts val="0"/>
              </a:spcAft>
              <a:buClr>
                <a:schemeClr val="lt1"/>
              </a:buClr>
              <a:buSzPts val="1800"/>
              <a:buNone/>
              <a:defRPr sz="1800">
                <a:solidFill>
                  <a:schemeClr val="lt1"/>
                </a:solidFill>
              </a:defRPr>
            </a:lvl4pPr>
            <a:lvl5pPr lvl="4" algn="ctr" rtl="0">
              <a:lnSpc>
                <a:spcPct val="100000"/>
              </a:lnSpc>
              <a:spcBef>
                <a:spcPts val="200"/>
              </a:spcBef>
              <a:spcAft>
                <a:spcPts val="0"/>
              </a:spcAft>
              <a:buClr>
                <a:schemeClr val="lt1"/>
              </a:buClr>
              <a:buSzPts val="1800"/>
              <a:buNone/>
              <a:defRPr sz="1800">
                <a:solidFill>
                  <a:schemeClr val="lt1"/>
                </a:solidFill>
              </a:defRPr>
            </a:lvl5pPr>
            <a:lvl6pPr lvl="5" algn="ctr" rtl="0">
              <a:lnSpc>
                <a:spcPct val="100000"/>
              </a:lnSpc>
              <a:spcBef>
                <a:spcPts val="400"/>
              </a:spcBef>
              <a:spcAft>
                <a:spcPts val="0"/>
              </a:spcAft>
              <a:buClr>
                <a:schemeClr val="lt1"/>
              </a:buClr>
              <a:buSzPts val="1800"/>
              <a:buNone/>
              <a:defRPr sz="1800">
                <a:solidFill>
                  <a:schemeClr val="lt1"/>
                </a:solidFill>
              </a:defRPr>
            </a:lvl6pPr>
            <a:lvl7pPr lvl="6" algn="ctr" rtl="0">
              <a:lnSpc>
                <a:spcPct val="100000"/>
              </a:lnSpc>
              <a:spcBef>
                <a:spcPts val="400"/>
              </a:spcBef>
              <a:spcAft>
                <a:spcPts val="0"/>
              </a:spcAft>
              <a:buClr>
                <a:schemeClr val="lt1"/>
              </a:buClr>
              <a:buSzPts val="1800"/>
              <a:buNone/>
              <a:defRPr sz="1800">
                <a:solidFill>
                  <a:schemeClr val="lt1"/>
                </a:solidFill>
              </a:defRPr>
            </a:lvl7pPr>
            <a:lvl8pPr lvl="7" algn="ctr" rtl="0">
              <a:lnSpc>
                <a:spcPct val="100000"/>
              </a:lnSpc>
              <a:spcBef>
                <a:spcPts val="400"/>
              </a:spcBef>
              <a:spcAft>
                <a:spcPts val="0"/>
              </a:spcAft>
              <a:buClr>
                <a:schemeClr val="lt1"/>
              </a:buClr>
              <a:buSzPts val="1800"/>
              <a:buNone/>
              <a:defRPr sz="1800">
                <a:solidFill>
                  <a:schemeClr val="lt1"/>
                </a:solidFill>
              </a:defRPr>
            </a:lvl8pPr>
            <a:lvl9pPr lvl="8" algn="ctr" rtl="0">
              <a:lnSpc>
                <a:spcPct val="100000"/>
              </a:lnSpc>
              <a:spcBef>
                <a:spcPts val="40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201"/>
        <p:cNvGrpSpPr/>
        <p:nvPr/>
      </p:nvGrpSpPr>
      <p:grpSpPr>
        <a:xfrm>
          <a:off x="0" y="0"/>
          <a:ext cx="0" cy="0"/>
          <a:chOff x="0" y="0"/>
          <a:chExt cx="0" cy="0"/>
        </a:xfrm>
      </p:grpSpPr>
      <p:sp>
        <p:nvSpPr>
          <p:cNvPr id="202" name="Google Shape;202;p39"/>
          <p:cNvSpPr txBox="1">
            <a:spLocks noGrp="1"/>
          </p:cNvSpPr>
          <p:nvPr>
            <p:ph type="title"/>
          </p:nvPr>
        </p:nvSpPr>
        <p:spPr>
          <a:xfrm>
            <a:off x="938500" y="445025"/>
            <a:ext cx="57357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3" name="Google Shape;203;p39"/>
          <p:cNvSpPr txBox="1">
            <a:spLocks noGrp="1"/>
          </p:cNvSpPr>
          <p:nvPr>
            <p:ph type="subTitle" idx="1"/>
          </p:nvPr>
        </p:nvSpPr>
        <p:spPr>
          <a:xfrm>
            <a:off x="5817050" y="2435925"/>
            <a:ext cx="2556300" cy="2048400"/>
          </a:xfrm>
          <a:prstGeom prst="rect">
            <a:avLst/>
          </a:prstGeom>
        </p:spPr>
        <p:txBody>
          <a:bodyPr spcFirstLastPara="1" wrap="square" lIns="91425" tIns="45700" rIns="91425" bIns="45700" anchor="t" anchorCtr="0">
            <a:noAutofit/>
          </a:bodyPr>
          <a:lstStyle>
            <a:lvl1pPr lvl="0" rtl="0">
              <a:lnSpc>
                <a:spcPct val="100000"/>
              </a:lnSpc>
              <a:spcBef>
                <a:spcPts val="480"/>
              </a:spcBef>
              <a:spcAft>
                <a:spcPts val="0"/>
              </a:spcAft>
              <a:buClr>
                <a:schemeClr val="lt1"/>
              </a:buClr>
              <a:buSzPts val="2400"/>
              <a:buNone/>
              <a:defRPr>
                <a:solidFill>
                  <a:schemeClr val="lt1"/>
                </a:solidFill>
              </a:defRPr>
            </a:lvl1pPr>
            <a:lvl2pPr lvl="1" algn="ctr" rtl="0">
              <a:lnSpc>
                <a:spcPct val="100000"/>
              </a:lnSpc>
              <a:spcBef>
                <a:spcPts val="480"/>
              </a:spcBef>
              <a:spcAft>
                <a:spcPts val="0"/>
              </a:spcAft>
              <a:buClr>
                <a:schemeClr val="lt1"/>
              </a:buClr>
              <a:buSzPts val="1800"/>
              <a:buNone/>
              <a:defRPr sz="1800">
                <a:solidFill>
                  <a:schemeClr val="lt1"/>
                </a:solidFill>
              </a:defRPr>
            </a:lvl2pPr>
            <a:lvl3pPr lvl="2" algn="ctr" rtl="0">
              <a:lnSpc>
                <a:spcPct val="100000"/>
              </a:lnSpc>
              <a:spcBef>
                <a:spcPts val="360"/>
              </a:spcBef>
              <a:spcAft>
                <a:spcPts val="0"/>
              </a:spcAft>
              <a:buClr>
                <a:schemeClr val="lt1"/>
              </a:buClr>
              <a:buSzPts val="1800"/>
              <a:buNone/>
              <a:defRPr sz="1800">
                <a:solidFill>
                  <a:schemeClr val="lt1"/>
                </a:solidFill>
              </a:defRPr>
            </a:lvl3pPr>
            <a:lvl4pPr lvl="3" algn="ctr" rtl="0">
              <a:lnSpc>
                <a:spcPct val="100000"/>
              </a:lnSpc>
              <a:spcBef>
                <a:spcPts val="280"/>
              </a:spcBef>
              <a:spcAft>
                <a:spcPts val="0"/>
              </a:spcAft>
              <a:buClr>
                <a:schemeClr val="lt1"/>
              </a:buClr>
              <a:buSzPts val="1800"/>
              <a:buNone/>
              <a:defRPr sz="1800">
                <a:solidFill>
                  <a:schemeClr val="lt1"/>
                </a:solidFill>
              </a:defRPr>
            </a:lvl4pPr>
            <a:lvl5pPr lvl="4" algn="ctr" rtl="0">
              <a:lnSpc>
                <a:spcPct val="100000"/>
              </a:lnSpc>
              <a:spcBef>
                <a:spcPts val="200"/>
              </a:spcBef>
              <a:spcAft>
                <a:spcPts val="0"/>
              </a:spcAft>
              <a:buClr>
                <a:schemeClr val="lt1"/>
              </a:buClr>
              <a:buSzPts val="1800"/>
              <a:buNone/>
              <a:defRPr sz="1800">
                <a:solidFill>
                  <a:schemeClr val="lt1"/>
                </a:solidFill>
              </a:defRPr>
            </a:lvl5pPr>
            <a:lvl6pPr lvl="5" algn="ctr" rtl="0">
              <a:lnSpc>
                <a:spcPct val="100000"/>
              </a:lnSpc>
              <a:spcBef>
                <a:spcPts val="400"/>
              </a:spcBef>
              <a:spcAft>
                <a:spcPts val="0"/>
              </a:spcAft>
              <a:buClr>
                <a:schemeClr val="lt1"/>
              </a:buClr>
              <a:buSzPts val="1800"/>
              <a:buNone/>
              <a:defRPr sz="1800">
                <a:solidFill>
                  <a:schemeClr val="lt1"/>
                </a:solidFill>
              </a:defRPr>
            </a:lvl6pPr>
            <a:lvl7pPr lvl="6" algn="ctr" rtl="0">
              <a:lnSpc>
                <a:spcPct val="100000"/>
              </a:lnSpc>
              <a:spcBef>
                <a:spcPts val="400"/>
              </a:spcBef>
              <a:spcAft>
                <a:spcPts val="0"/>
              </a:spcAft>
              <a:buClr>
                <a:schemeClr val="lt1"/>
              </a:buClr>
              <a:buSzPts val="1800"/>
              <a:buNone/>
              <a:defRPr sz="1800">
                <a:solidFill>
                  <a:schemeClr val="lt1"/>
                </a:solidFill>
              </a:defRPr>
            </a:lvl7pPr>
            <a:lvl8pPr lvl="7" algn="ctr" rtl="0">
              <a:lnSpc>
                <a:spcPct val="100000"/>
              </a:lnSpc>
              <a:spcBef>
                <a:spcPts val="400"/>
              </a:spcBef>
              <a:spcAft>
                <a:spcPts val="0"/>
              </a:spcAft>
              <a:buClr>
                <a:schemeClr val="lt1"/>
              </a:buClr>
              <a:buSzPts val="1800"/>
              <a:buNone/>
              <a:defRPr sz="1800">
                <a:solidFill>
                  <a:schemeClr val="lt1"/>
                </a:solidFill>
              </a:defRPr>
            </a:lvl8pPr>
            <a:lvl9pPr lvl="8" algn="ctr" rtl="0">
              <a:lnSpc>
                <a:spcPct val="100000"/>
              </a:lnSpc>
              <a:spcBef>
                <a:spcPts val="40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2062800" y="2442050"/>
            <a:ext cx="5018400" cy="598800"/>
          </a:xfrm>
          <a:prstGeom prst="rect">
            <a:avLst/>
          </a:prstGeom>
        </p:spPr>
        <p:txBody>
          <a:bodyPr spcFirstLastPara="1" wrap="square" lIns="91425" tIns="45700" rIns="91425" bIns="45700"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06" name="Google Shape;206;p40"/>
          <p:cNvSpPr txBox="1">
            <a:spLocks noGrp="1"/>
          </p:cNvSpPr>
          <p:nvPr>
            <p:ph type="subTitle" idx="1"/>
          </p:nvPr>
        </p:nvSpPr>
        <p:spPr>
          <a:xfrm>
            <a:off x="2896500" y="3391325"/>
            <a:ext cx="3351000" cy="1197900"/>
          </a:xfrm>
          <a:prstGeom prst="rect">
            <a:avLst/>
          </a:prstGeom>
        </p:spPr>
        <p:txBody>
          <a:bodyPr spcFirstLastPara="1" wrap="square" lIns="91425" tIns="45700" rIns="91425" bIns="45700" anchor="t" anchorCtr="0">
            <a:noAutofit/>
          </a:bodyPr>
          <a:lstStyle>
            <a:lvl1pPr lvl="0" algn="ctr" rtl="0">
              <a:lnSpc>
                <a:spcPct val="100000"/>
              </a:lnSpc>
              <a:spcBef>
                <a:spcPts val="480"/>
              </a:spcBef>
              <a:spcAft>
                <a:spcPts val="0"/>
              </a:spcAft>
              <a:buClr>
                <a:schemeClr val="lt1"/>
              </a:buClr>
              <a:buSzPts val="1400"/>
              <a:buNone/>
              <a:defRPr sz="1400">
                <a:solidFill>
                  <a:schemeClr val="lt1"/>
                </a:solidFill>
              </a:defRPr>
            </a:lvl1pPr>
            <a:lvl2pPr lvl="1" algn="ctr" rtl="0">
              <a:lnSpc>
                <a:spcPct val="100000"/>
              </a:lnSpc>
              <a:spcBef>
                <a:spcPts val="480"/>
              </a:spcBef>
              <a:spcAft>
                <a:spcPts val="0"/>
              </a:spcAft>
              <a:buClr>
                <a:schemeClr val="lt1"/>
              </a:buClr>
              <a:buSzPts val="2400"/>
              <a:buNone/>
              <a:defRPr>
                <a:solidFill>
                  <a:schemeClr val="lt1"/>
                </a:solidFill>
              </a:defRPr>
            </a:lvl2pPr>
            <a:lvl3pPr lvl="2" algn="ctr" rtl="0">
              <a:lnSpc>
                <a:spcPct val="100000"/>
              </a:lnSpc>
              <a:spcBef>
                <a:spcPts val="360"/>
              </a:spcBef>
              <a:spcAft>
                <a:spcPts val="0"/>
              </a:spcAft>
              <a:buClr>
                <a:schemeClr val="lt1"/>
              </a:buClr>
              <a:buSzPts val="1800"/>
              <a:buNone/>
              <a:defRPr>
                <a:solidFill>
                  <a:schemeClr val="lt1"/>
                </a:solidFill>
              </a:defRPr>
            </a:lvl3pPr>
            <a:lvl4pPr lvl="3" algn="ctr" rtl="0">
              <a:lnSpc>
                <a:spcPct val="100000"/>
              </a:lnSpc>
              <a:spcBef>
                <a:spcPts val="280"/>
              </a:spcBef>
              <a:spcAft>
                <a:spcPts val="0"/>
              </a:spcAft>
              <a:buClr>
                <a:schemeClr val="lt1"/>
              </a:buClr>
              <a:buSzPts val="1400"/>
              <a:buNone/>
              <a:defRPr>
                <a:solidFill>
                  <a:schemeClr val="lt1"/>
                </a:solidFill>
              </a:defRPr>
            </a:lvl4pPr>
            <a:lvl5pPr lvl="4" algn="ctr" rtl="0">
              <a:lnSpc>
                <a:spcPct val="100000"/>
              </a:lnSpc>
              <a:spcBef>
                <a:spcPts val="200"/>
              </a:spcBef>
              <a:spcAft>
                <a:spcPts val="0"/>
              </a:spcAft>
              <a:buClr>
                <a:schemeClr val="lt1"/>
              </a:buClr>
              <a:buSzPts val="1000"/>
              <a:buNone/>
              <a:defRPr>
                <a:solidFill>
                  <a:schemeClr val="lt1"/>
                </a:solidFill>
              </a:defRPr>
            </a:lvl5pPr>
            <a:lvl6pPr lvl="5" algn="ctr" rtl="0">
              <a:lnSpc>
                <a:spcPct val="100000"/>
              </a:lnSpc>
              <a:spcBef>
                <a:spcPts val="400"/>
              </a:spcBef>
              <a:spcAft>
                <a:spcPts val="0"/>
              </a:spcAft>
              <a:buClr>
                <a:schemeClr val="lt1"/>
              </a:buClr>
              <a:buSzPts val="2000"/>
              <a:buNone/>
              <a:defRPr>
                <a:solidFill>
                  <a:schemeClr val="lt1"/>
                </a:solidFill>
              </a:defRPr>
            </a:lvl6pPr>
            <a:lvl7pPr lvl="6" algn="ctr" rtl="0">
              <a:lnSpc>
                <a:spcPct val="100000"/>
              </a:lnSpc>
              <a:spcBef>
                <a:spcPts val="400"/>
              </a:spcBef>
              <a:spcAft>
                <a:spcPts val="0"/>
              </a:spcAft>
              <a:buClr>
                <a:schemeClr val="lt1"/>
              </a:buClr>
              <a:buSzPts val="2000"/>
              <a:buNone/>
              <a:defRPr>
                <a:solidFill>
                  <a:schemeClr val="lt1"/>
                </a:solidFill>
              </a:defRPr>
            </a:lvl7pPr>
            <a:lvl8pPr lvl="7" algn="ctr" rtl="0">
              <a:lnSpc>
                <a:spcPct val="100000"/>
              </a:lnSpc>
              <a:spcBef>
                <a:spcPts val="400"/>
              </a:spcBef>
              <a:spcAft>
                <a:spcPts val="0"/>
              </a:spcAft>
              <a:buClr>
                <a:schemeClr val="lt1"/>
              </a:buClr>
              <a:buSzPts val="2000"/>
              <a:buNone/>
              <a:defRPr>
                <a:solidFill>
                  <a:schemeClr val="lt1"/>
                </a:solidFill>
              </a:defRPr>
            </a:lvl8pPr>
            <a:lvl9pPr lvl="8" algn="ctr" rtl="0">
              <a:lnSpc>
                <a:spcPct val="100000"/>
              </a:lnSpc>
              <a:spcBef>
                <a:spcPts val="400"/>
              </a:spcBef>
              <a:spcAft>
                <a:spcPts val="0"/>
              </a:spcAft>
              <a:buClr>
                <a:schemeClr val="lt1"/>
              </a:buClr>
              <a:buSzPts val="2000"/>
              <a:buNone/>
              <a:defRPr>
                <a:solidFill>
                  <a:schemeClr val="lt1"/>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 Credits">
  <p:cSld name="SECTION_HEADER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1"/>
          <p:cNvSpPr txBox="1">
            <a:spLocks noGrp="1"/>
          </p:cNvSpPr>
          <p:nvPr>
            <p:ph type="title"/>
          </p:nvPr>
        </p:nvSpPr>
        <p:spPr>
          <a:xfrm>
            <a:off x="924870" y="760375"/>
            <a:ext cx="3068700" cy="598800"/>
          </a:xfrm>
          <a:prstGeom prst="rect">
            <a:avLst/>
          </a:prstGeom>
        </p:spPr>
        <p:txBody>
          <a:bodyPr spcFirstLastPara="1" wrap="square" lIns="91425" tIns="45700" rIns="91425" bIns="4570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09" name="Google Shape;209;p41"/>
          <p:cNvSpPr txBox="1">
            <a:spLocks noGrp="1"/>
          </p:cNvSpPr>
          <p:nvPr>
            <p:ph type="subTitle" idx="1"/>
          </p:nvPr>
        </p:nvSpPr>
        <p:spPr>
          <a:xfrm>
            <a:off x="924875" y="1684275"/>
            <a:ext cx="3305400" cy="1092000"/>
          </a:xfrm>
          <a:prstGeom prst="rect">
            <a:avLst/>
          </a:prstGeom>
        </p:spPr>
        <p:txBody>
          <a:bodyPr spcFirstLastPara="1" wrap="square" lIns="91425" tIns="45700" rIns="91425" bIns="45700" anchor="t" anchorCtr="0">
            <a:noAutofit/>
          </a:bodyPr>
          <a:lstStyle>
            <a:lvl1pPr lvl="0" rtl="0">
              <a:lnSpc>
                <a:spcPct val="100000"/>
              </a:lnSpc>
              <a:spcBef>
                <a:spcPts val="480"/>
              </a:spcBef>
              <a:spcAft>
                <a:spcPts val="0"/>
              </a:spcAft>
              <a:buClr>
                <a:schemeClr val="accent1"/>
              </a:buClr>
              <a:buSzPts val="1400"/>
              <a:buNone/>
              <a:defRPr sz="1400">
                <a:solidFill>
                  <a:schemeClr val="accent1"/>
                </a:solidFill>
              </a:defRPr>
            </a:lvl1pPr>
            <a:lvl2pPr lvl="1" rtl="0">
              <a:lnSpc>
                <a:spcPct val="100000"/>
              </a:lnSpc>
              <a:spcBef>
                <a:spcPts val="480"/>
              </a:spcBef>
              <a:spcAft>
                <a:spcPts val="0"/>
              </a:spcAft>
              <a:buClr>
                <a:schemeClr val="accent1"/>
              </a:buClr>
              <a:buSzPts val="2400"/>
              <a:buNone/>
              <a:defRPr>
                <a:solidFill>
                  <a:schemeClr val="accent1"/>
                </a:solidFill>
              </a:defRPr>
            </a:lvl2pPr>
            <a:lvl3pPr lvl="2" rtl="0">
              <a:lnSpc>
                <a:spcPct val="100000"/>
              </a:lnSpc>
              <a:spcBef>
                <a:spcPts val="360"/>
              </a:spcBef>
              <a:spcAft>
                <a:spcPts val="0"/>
              </a:spcAft>
              <a:buClr>
                <a:schemeClr val="accent1"/>
              </a:buClr>
              <a:buSzPts val="1800"/>
              <a:buNone/>
              <a:defRPr>
                <a:solidFill>
                  <a:schemeClr val="accent1"/>
                </a:solidFill>
              </a:defRPr>
            </a:lvl3pPr>
            <a:lvl4pPr lvl="3" rtl="0">
              <a:lnSpc>
                <a:spcPct val="100000"/>
              </a:lnSpc>
              <a:spcBef>
                <a:spcPts val="280"/>
              </a:spcBef>
              <a:spcAft>
                <a:spcPts val="0"/>
              </a:spcAft>
              <a:buClr>
                <a:schemeClr val="accent1"/>
              </a:buClr>
              <a:buSzPts val="1400"/>
              <a:buNone/>
              <a:defRPr>
                <a:solidFill>
                  <a:schemeClr val="accent1"/>
                </a:solidFill>
              </a:defRPr>
            </a:lvl4pPr>
            <a:lvl5pPr lvl="4" rtl="0">
              <a:lnSpc>
                <a:spcPct val="100000"/>
              </a:lnSpc>
              <a:spcBef>
                <a:spcPts val="200"/>
              </a:spcBef>
              <a:spcAft>
                <a:spcPts val="0"/>
              </a:spcAft>
              <a:buClr>
                <a:schemeClr val="accent1"/>
              </a:buClr>
              <a:buSzPts val="1000"/>
              <a:buNone/>
              <a:defRPr>
                <a:solidFill>
                  <a:schemeClr val="accent1"/>
                </a:solidFill>
              </a:defRPr>
            </a:lvl5pPr>
            <a:lvl6pPr lvl="5" rtl="0">
              <a:lnSpc>
                <a:spcPct val="100000"/>
              </a:lnSpc>
              <a:spcBef>
                <a:spcPts val="400"/>
              </a:spcBef>
              <a:spcAft>
                <a:spcPts val="0"/>
              </a:spcAft>
              <a:buClr>
                <a:schemeClr val="accent1"/>
              </a:buClr>
              <a:buSzPts val="2000"/>
              <a:buNone/>
              <a:defRPr>
                <a:solidFill>
                  <a:schemeClr val="accent1"/>
                </a:solidFill>
              </a:defRPr>
            </a:lvl6pPr>
            <a:lvl7pPr lvl="6" rtl="0">
              <a:lnSpc>
                <a:spcPct val="100000"/>
              </a:lnSpc>
              <a:spcBef>
                <a:spcPts val="400"/>
              </a:spcBef>
              <a:spcAft>
                <a:spcPts val="0"/>
              </a:spcAft>
              <a:buClr>
                <a:schemeClr val="accent1"/>
              </a:buClr>
              <a:buSzPts val="2000"/>
              <a:buNone/>
              <a:defRPr>
                <a:solidFill>
                  <a:schemeClr val="accent1"/>
                </a:solidFill>
              </a:defRPr>
            </a:lvl7pPr>
            <a:lvl8pPr lvl="7" rtl="0">
              <a:lnSpc>
                <a:spcPct val="100000"/>
              </a:lnSpc>
              <a:spcBef>
                <a:spcPts val="400"/>
              </a:spcBef>
              <a:spcAft>
                <a:spcPts val="0"/>
              </a:spcAft>
              <a:buClr>
                <a:schemeClr val="accent1"/>
              </a:buClr>
              <a:buSzPts val="2000"/>
              <a:buNone/>
              <a:defRPr>
                <a:solidFill>
                  <a:schemeClr val="accent1"/>
                </a:solidFill>
              </a:defRPr>
            </a:lvl8pPr>
            <a:lvl9pPr lvl="8" rtl="0">
              <a:lnSpc>
                <a:spcPct val="100000"/>
              </a:lnSpc>
              <a:spcBef>
                <a:spcPts val="400"/>
              </a:spcBef>
              <a:spcAft>
                <a:spcPts val="0"/>
              </a:spcAft>
              <a:buClr>
                <a:schemeClr val="accent1"/>
              </a:buClr>
              <a:buSzPts val="2000"/>
              <a:buNone/>
              <a:defRPr>
                <a:solidFill>
                  <a:schemeClr val="accent1"/>
                </a:solidFill>
              </a:defRPr>
            </a:lvl9pPr>
          </a:lstStyle>
          <a:p>
            <a:endParaRPr/>
          </a:p>
        </p:txBody>
      </p:sp>
      <p:sp>
        <p:nvSpPr>
          <p:cNvPr id="210" name="Google Shape;210;p41"/>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US" sz="1000">
                <a:solidFill>
                  <a:schemeClr val="accent1"/>
                </a:solidFill>
                <a:latin typeface="Montserrat Medium"/>
                <a:ea typeface="Montserrat Medium"/>
                <a:cs typeface="Montserrat Medium"/>
                <a:sym typeface="Montserrat Medium"/>
              </a:rPr>
              <a:t>CREDITS: This presentation template was created by </a:t>
            </a:r>
            <a:r>
              <a:rPr lang="en-US"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000">
                <a:solidFill>
                  <a:schemeClr val="accent1"/>
                </a:solidFill>
                <a:latin typeface="Montserrat Medium"/>
                <a:ea typeface="Montserrat Medium"/>
                <a:cs typeface="Montserrat Medium"/>
                <a:sym typeface="Montserrat Medium"/>
              </a:rPr>
              <a:t>, including icons by </a:t>
            </a:r>
            <a:r>
              <a:rPr lang="en-US"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000">
                <a:solidFill>
                  <a:schemeClr val="accent1"/>
                </a:solidFill>
                <a:latin typeface="Montserrat Medium"/>
                <a:ea typeface="Montserrat Medium"/>
                <a:cs typeface="Montserrat Medium"/>
                <a:sym typeface="Montserrat Medium"/>
              </a:rPr>
              <a:t>, and infographics &amp; images by </a:t>
            </a:r>
            <a:r>
              <a:rPr lang="en-US"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13" name="Google Shape;213;p42"/>
          <p:cNvSpPr txBox="1">
            <a:spLocks noGrp="1"/>
          </p:cNvSpPr>
          <p:nvPr>
            <p:ph type="body" idx="1"/>
          </p:nvPr>
        </p:nvSpPr>
        <p:spPr>
          <a:xfrm>
            <a:off x="5037525" y="1659275"/>
            <a:ext cx="3186900" cy="2760900"/>
          </a:xfrm>
          <a:prstGeom prst="rect">
            <a:avLst/>
          </a:prstGeom>
        </p:spPr>
        <p:txBody>
          <a:bodyPr spcFirstLastPara="1" wrap="square" lIns="91425" tIns="45700" rIns="91425" bIns="45700" anchor="t" anchorCtr="0">
            <a:noAutofit/>
          </a:bodyPr>
          <a:lstStyle>
            <a:lvl1pPr marL="457200" lvl="0" indent="-317500" rtl="0">
              <a:spcBef>
                <a:spcPts val="480"/>
              </a:spcBef>
              <a:spcAft>
                <a:spcPts val="0"/>
              </a:spcAft>
              <a:buClr>
                <a:schemeClr val="lt1"/>
              </a:buClr>
              <a:buSzPts val="1400"/>
              <a:buChar char="•"/>
              <a:defRPr sz="1400">
                <a:solidFill>
                  <a:schemeClr val="lt1"/>
                </a:solidFill>
              </a:defRPr>
            </a:lvl1pPr>
            <a:lvl2pPr marL="914400" lvl="1" indent="-381000" rtl="0">
              <a:spcBef>
                <a:spcPts val="480"/>
              </a:spcBef>
              <a:spcAft>
                <a:spcPts val="0"/>
              </a:spcAft>
              <a:buClr>
                <a:schemeClr val="lt1"/>
              </a:buClr>
              <a:buSzPts val="2400"/>
              <a:buChar char="–"/>
              <a:defRPr>
                <a:solidFill>
                  <a:schemeClr val="lt1"/>
                </a:solidFill>
              </a:defRPr>
            </a:lvl2pPr>
            <a:lvl3pPr marL="1371600" lvl="2" indent="-342900" rtl="0">
              <a:spcBef>
                <a:spcPts val="360"/>
              </a:spcBef>
              <a:spcAft>
                <a:spcPts val="0"/>
              </a:spcAft>
              <a:buClr>
                <a:schemeClr val="lt1"/>
              </a:buClr>
              <a:buSzPts val="1800"/>
              <a:buChar char="•"/>
              <a:defRPr>
                <a:solidFill>
                  <a:schemeClr val="lt1"/>
                </a:solidFill>
              </a:defRPr>
            </a:lvl3pPr>
            <a:lvl4pPr marL="1828800" lvl="3" indent="-317500" rtl="0">
              <a:spcBef>
                <a:spcPts val="280"/>
              </a:spcBef>
              <a:spcAft>
                <a:spcPts val="0"/>
              </a:spcAft>
              <a:buClr>
                <a:schemeClr val="lt1"/>
              </a:buClr>
              <a:buSzPts val="1400"/>
              <a:buChar char="–"/>
              <a:defRPr>
                <a:solidFill>
                  <a:schemeClr val="lt1"/>
                </a:solidFill>
              </a:defRPr>
            </a:lvl4pPr>
            <a:lvl5pPr marL="2286000" lvl="4" indent="-292100" rtl="0">
              <a:spcBef>
                <a:spcPts val="200"/>
              </a:spcBef>
              <a:spcAft>
                <a:spcPts val="0"/>
              </a:spcAft>
              <a:buClr>
                <a:schemeClr val="lt1"/>
              </a:buClr>
              <a:buSzPts val="1000"/>
              <a:buChar char="»"/>
              <a:defRPr>
                <a:solidFill>
                  <a:schemeClr val="lt1"/>
                </a:solidFill>
              </a:defRPr>
            </a:lvl5pPr>
            <a:lvl6pPr marL="2743200" lvl="5" indent="-355600" rtl="0">
              <a:spcBef>
                <a:spcPts val="400"/>
              </a:spcBef>
              <a:spcAft>
                <a:spcPts val="0"/>
              </a:spcAft>
              <a:buClr>
                <a:schemeClr val="lt1"/>
              </a:buClr>
              <a:buSzPts val="2000"/>
              <a:buChar char="•"/>
              <a:defRPr>
                <a:solidFill>
                  <a:schemeClr val="lt1"/>
                </a:solidFill>
              </a:defRPr>
            </a:lvl6pPr>
            <a:lvl7pPr marL="3200400" lvl="6" indent="-355600" rtl="0">
              <a:spcBef>
                <a:spcPts val="400"/>
              </a:spcBef>
              <a:spcAft>
                <a:spcPts val="0"/>
              </a:spcAft>
              <a:buClr>
                <a:schemeClr val="lt1"/>
              </a:buClr>
              <a:buSzPts val="2000"/>
              <a:buChar char="•"/>
              <a:defRPr>
                <a:solidFill>
                  <a:schemeClr val="lt1"/>
                </a:solidFill>
              </a:defRPr>
            </a:lvl7pPr>
            <a:lvl8pPr marL="3657600" lvl="7" indent="-355600" rtl="0">
              <a:spcBef>
                <a:spcPts val="400"/>
              </a:spcBef>
              <a:spcAft>
                <a:spcPts val="0"/>
              </a:spcAft>
              <a:buClr>
                <a:schemeClr val="lt1"/>
              </a:buClr>
              <a:buSzPts val="2000"/>
              <a:buChar char="•"/>
              <a:defRPr>
                <a:solidFill>
                  <a:schemeClr val="lt1"/>
                </a:solidFill>
              </a:defRPr>
            </a:lvl8pPr>
            <a:lvl9pPr marL="4114800" lvl="8" indent="-355600" rtl="0">
              <a:spcBef>
                <a:spcPts val="400"/>
              </a:spcBef>
              <a:spcAft>
                <a:spcPts val="0"/>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675085"/>
            <a:ext cx="8229600" cy="801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6" name="Google Shape;46;p7"/>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43"/>
          <p:cNvSpPr txBox="1">
            <a:spLocks noGrp="1"/>
          </p:cNvSpPr>
          <p:nvPr>
            <p:ph type="title"/>
          </p:nvPr>
        </p:nvSpPr>
        <p:spPr>
          <a:xfrm>
            <a:off x="938500" y="445025"/>
            <a:ext cx="4629300" cy="9414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16" name="Google Shape;216;p43"/>
          <p:cNvSpPr txBox="1">
            <a:spLocks noGrp="1"/>
          </p:cNvSpPr>
          <p:nvPr>
            <p:ph type="body" idx="1"/>
          </p:nvPr>
        </p:nvSpPr>
        <p:spPr>
          <a:xfrm>
            <a:off x="938500" y="1659275"/>
            <a:ext cx="4946400" cy="2760900"/>
          </a:xfrm>
          <a:prstGeom prst="rect">
            <a:avLst/>
          </a:prstGeom>
        </p:spPr>
        <p:txBody>
          <a:bodyPr spcFirstLastPara="1" wrap="square" lIns="91425" tIns="45700" rIns="91425" bIns="45700" anchor="t" anchorCtr="0">
            <a:noAutofit/>
          </a:bodyPr>
          <a:lstStyle>
            <a:lvl1pPr marL="457200" lvl="0" indent="-317500" rtl="0">
              <a:spcBef>
                <a:spcPts val="480"/>
              </a:spcBef>
              <a:spcAft>
                <a:spcPts val="0"/>
              </a:spcAft>
              <a:buClr>
                <a:schemeClr val="lt1"/>
              </a:buClr>
              <a:buSzPts val="1400"/>
              <a:buChar char="•"/>
              <a:defRPr sz="1400">
                <a:solidFill>
                  <a:schemeClr val="lt1"/>
                </a:solidFill>
              </a:defRPr>
            </a:lvl1pPr>
            <a:lvl2pPr marL="914400" lvl="1" indent="-381000" rtl="0">
              <a:spcBef>
                <a:spcPts val="480"/>
              </a:spcBef>
              <a:spcAft>
                <a:spcPts val="0"/>
              </a:spcAft>
              <a:buClr>
                <a:schemeClr val="lt1"/>
              </a:buClr>
              <a:buSzPts val="2400"/>
              <a:buChar char="–"/>
              <a:defRPr>
                <a:solidFill>
                  <a:schemeClr val="lt1"/>
                </a:solidFill>
              </a:defRPr>
            </a:lvl2pPr>
            <a:lvl3pPr marL="1371600" lvl="2" indent="-342900" rtl="0">
              <a:spcBef>
                <a:spcPts val="360"/>
              </a:spcBef>
              <a:spcAft>
                <a:spcPts val="0"/>
              </a:spcAft>
              <a:buClr>
                <a:schemeClr val="lt1"/>
              </a:buClr>
              <a:buSzPts val="1800"/>
              <a:buChar char="•"/>
              <a:defRPr>
                <a:solidFill>
                  <a:schemeClr val="lt1"/>
                </a:solidFill>
              </a:defRPr>
            </a:lvl3pPr>
            <a:lvl4pPr marL="1828800" lvl="3" indent="-317500" rtl="0">
              <a:spcBef>
                <a:spcPts val="280"/>
              </a:spcBef>
              <a:spcAft>
                <a:spcPts val="0"/>
              </a:spcAft>
              <a:buClr>
                <a:schemeClr val="lt1"/>
              </a:buClr>
              <a:buSzPts val="1400"/>
              <a:buChar char="–"/>
              <a:defRPr>
                <a:solidFill>
                  <a:schemeClr val="lt1"/>
                </a:solidFill>
              </a:defRPr>
            </a:lvl4pPr>
            <a:lvl5pPr marL="2286000" lvl="4" indent="-292100" rtl="0">
              <a:spcBef>
                <a:spcPts val="200"/>
              </a:spcBef>
              <a:spcAft>
                <a:spcPts val="0"/>
              </a:spcAft>
              <a:buClr>
                <a:schemeClr val="lt1"/>
              </a:buClr>
              <a:buSzPts val="1000"/>
              <a:buChar char="»"/>
              <a:defRPr>
                <a:solidFill>
                  <a:schemeClr val="lt1"/>
                </a:solidFill>
              </a:defRPr>
            </a:lvl5pPr>
            <a:lvl6pPr marL="2743200" lvl="5" indent="-355600" rtl="0">
              <a:spcBef>
                <a:spcPts val="400"/>
              </a:spcBef>
              <a:spcAft>
                <a:spcPts val="0"/>
              </a:spcAft>
              <a:buClr>
                <a:schemeClr val="lt1"/>
              </a:buClr>
              <a:buSzPts val="2000"/>
              <a:buChar char="•"/>
              <a:defRPr>
                <a:solidFill>
                  <a:schemeClr val="lt1"/>
                </a:solidFill>
              </a:defRPr>
            </a:lvl6pPr>
            <a:lvl7pPr marL="3200400" lvl="6" indent="-355600" rtl="0">
              <a:spcBef>
                <a:spcPts val="400"/>
              </a:spcBef>
              <a:spcAft>
                <a:spcPts val="0"/>
              </a:spcAft>
              <a:buClr>
                <a:schemeClr val="lt1"/>
              </a:buClr>
              <a:buSzPts val="2000"/>
              <a:buChar char="•"/>
              <a:defRPr>
                <a:solidFill>
                  <a:schemeClr val="lt1"/>
                </a:solidFill>
              </a:defRPr>
            </a:lvl7pPr>
            <a:lvl8pPr marL="3657600" lvl="7" indent="-355600" rtl="0">
              <a:spcBef>
                <a:spcPts val="400"/>
              </a:spcBef>
              <a:spcAft>
                <a:spcPts val="0"/>
              </a:spcAft>
              <a:buClr>
                <a:schemeClr val="lt1"/>
              </a:buClr>
              <a:buSzPts val="2000"/>
              <a:buChar char="•"/>
              <a:defRPr>
                <a:solidFill>
                  <a:schemeClr val="lt1"/>
                </a:solidFill>
              </a:defRPr>
            </a:lvl8pPr>
            <a:lvl9pPr marL="4114800" lvl="8" indent="-355600" rtl="0">
              <a:spcBef>
                <a:spcPts val="400"/>
              </a:spcBef>
              <a:spcAft>
                <a:spcPts val="0"/>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8"/>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3" y="204787"/>
            <a:ext cx="3008400" cy="8715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 name="Google Shape;55;p9"/>
          <p:cNvSpPr txBox="1">
            <a:spLocks noGrp="1"/>
          </p:cNvSpPr>
          <p:nvPr>
            <p:ph type="body" idx="1"/>
          </p:nvPr>
        </p:nvSpPr>
        <p:spPr>
          <a:xfrm>
            <a:off x="3575050" y="204789"/>
            <a:ext cx="5111700" cy="43899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56" name="Google Shape;56;p9"/>
          <p:cNvSpPr txBox="1">
            <a:spLocks noGrp="1"/>
          </p:cNvSpPr>
          <p:nvPr>
            <p:ph type="body" idx="2"/>
          </p:nvPr>
        </p:nvSpPr>
        <p:spPr>
          <a:xfrm>
            <a:off x="457203" y="1076327"/>
            <a:ext cx="3008400" cy="35184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57" name="Google Shape;57;p9"/>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1"/>
            <a:ext cx="5486400" cy="42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sp>
      <p:sp>
        <p:nvSpPr>
          <p:cNvPr id="63" name="Google Shape;63;p10"/>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675085"/>
            <a:ext cx="8229600" cy="801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 name="Google Shape;69;p11"/>
          <p:cNvSpPr txBox="1">
            <a:spLocks noGrp="1"/>
          </p:cNvSpPr>
          <p:nvPr>
            <p:ph type="body" idx="1"/>
          </p:nvPr>
        </p:nvSpPr>
        <p:spPr>
          <a:xfrm rot="5400000">
            <a:off x="3408150" y="-684000"/>
            <a:ext cx="23277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0" name="Google Shape;70;p11"/>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5463750" y="1371630"/>
            <a:ext cx="4388700" cy="20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 name="Google Shape;75;p12"/>
          <p:cNvSpPr txBox="1">
            <a:spLocks noGrp="1"/>
          </p:cNvSpPr>
          <p:nvPr>
            <p:ph type="body" idx="1"/>
          </p:nvPr>
        </p:nvSpPr>
        <p:spPr>
          <a:xfrm rot="5400000">
            <a:off x="1272750" y="-609570"/>
            <a:ext cx="43887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6" name="Google Shape;76;p12"/>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75085"/>
            <a:ext cx="8229600" cy="801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1"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200" b="1"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3200" b="1"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3200" b="1"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3200" b="1"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3200" b="1"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3200" b="1"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3200" b="1"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3200" b="1"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2266950"/>
            <a:ext cx="8229600" cy="23277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42">
            <a:alphaModFix/>
          </a:blip>
          <a:srcRect/>
          <a:stretch/>
        </p:blipFill>
        <p:spPr>
          <a:xfrm>
            <a:off x="1" y="0"/>
            <a:ext cx="915219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s You Should Know About Brain Tumors - Michigan Head &amp; Spine Institute  Blog">
            <a:extLst>
              <a:ext uri="{FF2B5EF4-FFF2-40B4-BE49-F238E27FC236}">
                <a16:creationId xmlns:a16="http://schemas.microsoft.com/office/drawing/2014/main" id="{467C47AB-8EA8-6C7A-74F2-7BD45E9D4551}"/>
              </a:ext>
            </a:extLst>
          </p:cNvPr>
          <p:cNvPicPr>
            <a:picLocks noChangeAspect="1"/>
          </p:cNvPicPr>
          <p:nvPr/>
        </p:nvPicPr>
        <p:blipFill>
          <a:blip r:embed="rId2">
            <a:alphaModFix amt="90000"/>
          </a:blip>
          <a:stretch>
            <a:fillRect/>
          </a:stretch>
        </p:blipFill>
        <p:spPr>
          <a:xfrm>
            <a:off x="4666" y="453548"/>
            <a:ext cx="9140498" cy="4697102"/>
          </a:xfrm>
          <a:prstGeom prst="rect">
            <a:avLst/>
          </a:prstGeom>
        </p:spPr>
      </p:pic>
      <p:sp>
        <p:nvSpPr>
          <p:cNvPr id="3" name="TextBox 2">
            <a:extLst>
              <a:ext uri="{FF2B5EF4-FFF2-40B4-BE49-F238E27FC236}">
                <a16:creationId xmlns:a16="http://schemas.microsoft.com/office/drawing/2014/main" id="{163A74D6-C3F6-3D86-75EB-AFBC59B72446}"/>
              </a:ext>
            </a:extLst>
          </p:cNvPr>
          <p:cNvSpPr txBox="1"/>
          <p:nvPr/>
        </p:nvSpPr>
        <p:spPr>
          <a:xfrm>
            <a:off x="578544" y="713769"/>
            <a:ext cx="870449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rPr>
              <a:t>Leveraging Deep Learning </a:t>
            </a:r>
            <a:endParaRPr lang="en-US" sz="4000">
              <a:solidFill>
                <a:schemeClr val="bg1"/>
              </a:solidFill>
            </a:endParaRPr>
          </a:p>
          <a:p>
            <a:r>
              <a:rPr lang="en-US" sz="4000" b="1">
                <a:solidFill>
                  <a:schemeClr val="bg1"/>
                </a:solidFill>
              </a:rPr>
              <a:t>for  Brain Tumor Detection and Classification</a:t>
            </a:r>
            <a:endParaRPr lang="en-US" sz="4000">
              <a:solidFill>
                <a:schemeClr val="bg1"/>
              </a:solidFill>
            </a:endParaRPr>
          </a:p>
        </p:txBody>
      </p:sp>
      <p:sp>
        <p:nvSpPr>
          <p:cNvPr id="4" name="TextBox 3">
            <a:extLst>
              <a:ext uri="{FF2B5EF4-FFF2-40B4-BE49-F238E27FC236}">
                <a16:creationId xmlns:a16="http://schemas.microsoft.com/office/drawing/2014/main" id="{15B941A2-064B-E3FF-5066-1308D7C72C1F}"/>
              </a:ext>
            </a:extLst>
          </p:cNvPr>
          <p:cNvSpPr txBox="1"/>
          <p:nvPr/>
        </p:nvSpPr>
        <p:spPr>
          <a:xfrm>
            <a:off x="122543" y="3636417"/>
            <a:ext cx="792593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TEAM 46:</a:t>
            </a:r>
            <a:endParaRPr lang="en-US" dirty="0">
              <a:solidFill>
                <a:schemeClr val="bg1"/>
              </a:solidFill>
            </a:endParaRPr>
          </a:p>
          <a:p>
            <a:r>
              <a:rPr lang="en-US" sz="2000" b="1" dirty="0">
                <a:solidFill>
                  <a:schemeClr val="bg1"/>
                </a:solidFill>
              </a:rPr>
              <a:t>Sravya Karanam - </a:t>
            </a:r>
            <a:r>
              <a:rPr lang="en-US" sz="2000" b="1" dirty="0" err="1">
                <a:solidFill>
                  <a:schemeClr val="bg1"/>
                </a:solidFill>
              </a:rPr>
              <a:t>skarana</a:t>
            </a:r>
            <a:br>
              <a:rPr lang="en-US" sz="2000" b="1" dirty="0"/>
            </a:br>
            <a:r>
              <a:rPr lang="en-US" sz="2000" b="1" dirty="0" err="1">
                <a:solidFill>
                  <a:schemeClr val="bg1"/>
                </a:solidFill>
              </a:rPr>
              <a:t>Sucharitha</a:t>
            </a:r>
            <a:r>
              <a:rPr lang="en-US" sz="2000" b="1" dirty="0">
                <a:solidFill>
                  <a:schemeClr val="bg1"/>
                </a:solidFill>
              </a:rPr>
              <a:t> </a:t>
            </a:r>
            <a:r>
              <a:rPr lang="en-US" sz="2000" b="1" dirty="0" err="1">
                <a:solidFill>
                  <a:schemeClr val="bg1"/>
                </a:solidFill>
              </a:rPr>
              <a:t>Nadendla</a:t>
            </a:r>
            <a:r>
              <a:rPr lang="en-US" sz="2000" b="1" dirty="0">
                <a:solidFill>
                  <a:schemeClr val="bg1"/>
                </a:solidFill>
              </a:rPr>
              <a:t> - snadend3</a:t>
            </a:r>
            <a:endParaRPr lang="en-US" dirty="0">
              <a:solidFill>
                <a:schemeClr val="bg1"/>
              </a:solidFill>
            </a:endParaRPr>
          </a:p>
          <a:p>
            <a:r>
              <a:rPr lang="en-US" sz="2000" b="1" dirty="0" err="1">
                <a:solidFill>
                  <a:schemeClr val="bg1"/>
                </a:solidFill>
              </a:rPr>
              <a:t>Tanmaiyee</a:t>
            </a:r>
            <a:r>
              <a:rPr lang="en-US" sz="2000" b="1" dirty="0">
                <a:solidFill>
                  <a:schemeClr val="bg1"/>
                </a:solidFill>
              </a:rPr>
              <a:t> </a:t>
            </a:r>
            <a:r>
              <a:rPr lang="en-US" sz="2000" b="1" dirty="0" err="1">
                <a:solidFill>
                  <a:schemeClr val="bg1"/>
                </a:solidFill>
              </a:rPr>
              <a:t>Battula</a:t>
            </a:r>
            <a:r>
              <a:rPr lang="en-US" sz="2000" b="1" dirty="0">
                <a:solidFill>
                  <a:schemeClr val="bg1"/>
                </a:solidFill>
              </a:rPr>
              <a:t> - </a:t>
            </a:r>
            <a:r>
              <a:rPr lang="en-US" sz="2000" b="1" dirty="0" err="1">
                <a:solidFill>
                  <a:schemeClr val="bg1"/>
                </a:solidFill>
              </a:rPr>
              <a:t>tbattul</a:t>
            </a:r>
            <a:endParaRPr lang="en-US" sz="2000" b="1" dirty="0">
              <a:solidFill>
                <a:schemeClr val="bg1"/>
              </a:solidFill>
            </a:endParaRPr>
          </a:p>
        </p:txBody>
      </p:sp>
    </p:spTree>
    <p:extLst>
      <p:ext uri="{BB962C8B-B14F-4D97-AF65-F5344CB8AC3E}">
        <p14:creationId xmlns:p14="http://schemas.microsoft.com/office/powerpoint/2010/main" val="3283560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s You Should Know About Brain Tumors - Michigan Head &amp; Spine Institute  Blog">
            <a:extLst>
              <a:ext uri="{FF2B5EF4-FFF2-40B4-BE49-F238E27FC236}">
                <a16:creationId xmlns:a16="http://schemas.microsoft.com/office/drawing/2014/main" id="{6D556542-F624-045D-C096-5A0DEEBF2A10}"/>
              </a:ext>
            </a:extLst>
          </p:cNvPr>
          <p:cNvPicPr>
            <a:picLocks noChangeAspect="1"/>
          </p:cNvPicPr>
          <p:nvPr/>
        </p:nvPicPr>
        <p:blipFill>
          <a:blip r:embed="rId2">
            <a:alphaModFix amt="65000"/>
          </a:blip>
          <a:stretch>
            <a:fillRect/>
          </a:stretch>
        </p:blipFill>
        <p:spPr>
          <a:xfrm>
            <a:off x="4666" y="453548"/>
            <a:ext cx="9140498" cy="4679606"/>
          </a:xfrm>
          <a:prstGeom prst="rect">
            <a:avLst/>
          </a:prstGeom>
        </p:spPr>
      </p:pic>
      <p:sp>
        <p:nvSpPr>
          <p:cNvPr id="3" name="TextBox 2">
            <a:extLst>
              <a:ext uri="{FF2B5EF4-FFF2-40B4-BE49-F238E27FC236}">
                <a16:creationId xmlns:a16="http://schemas.microsoft.com/office/drawing/2014/main" id="{FEF2B590-1D37-A698-884E-09E6D5D4E7F3}"/>
              </a:ext>
            </a:extLst>
          </p:cNvPr>
          <p:cNvSpPr txBox="1"/>
          <p:nvPr/>
        </p:nvSpPr>
        <p:spPr>
          <a:xfrm>
            <a:off x="505563" y="590437"/>
            <a:ext cx="8127100"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rPr>
              <a:t>                                                 </a:t>
            </a:r>
            <a:r>
              <a:rPr lang="en-US" sz="2400" dirty="0">
                <a:solidFill>
                  <a:schemeClr val="bg1"/>
                </a:solidFill>
              </a:rPr>
              <a:t>       </a:t>
            </a:r>
            <a:r>
              <a:rPr lang="en-US" sz="2400" b="1" dirty="0">
                <a:solidFill>
                  <a:schemeClr val="bg1"/>
                </a:solidFill>
              </a:rPr>
              <a:t> </a:t>
            </a:r>
            <a:r>
              <a:rPr lang="en-US" sz="2000" b="1" dirty="0">
                <a:ln>
                  <a:solidFill>
                    <a:schemeClr val="accent1"/>
                  </a:solidFill>
                </a:ln>
                <a:solidFill>
                  <a:schemeClr val="bg1"/>
                </a:solidFill>
              </a:rPr>
              <a:t>RESULTS</a:t>
            </a:r>
          </a:p>
          <a:p>
            <a:pPr algn="just"/>
            <a:endParaRPr lang="en-US" dirty="0">
              <a:ln>
                <a:solidFill>
                  <a:schemeClr val="accent1"/>
                </a:solidFill>
              </a:ln>
              <a:solidFill>
                <a:schemeClr val="bg1"/>
              </a:solidFill>
            </a:endParaRPr>
          </a:p>
          <a:p>
            <a:pPr algn="just"/>
            <a:endParaRPr lang="en-US" dirty="0">
              <a:ln>
                <a:solidFill>
                  <a:schemeClr val="accent1"/>
                </a:solidFill>
              </a:ln>
              <a:solidFill>
                <a:schemeClr val="bg1"/>
              </a:solidFill>
            </a:endParaRPr>
          </a:p>
          <a:p>
            <a:pPr algn="just"/>
            <a:r>
              <a:rPr lang="en-US" sz="1600" b="1" dirty="0">
                <a:ln>
                  <a:solidFill>
                    <a:schemeClr val="accent1"/>
                  </a:solidFill>
                </a:ln>
                <a:solidFill>
                  <a:schemeClr val="bg1"/>
                </a:solidFill>
              </a:rPr>
              <a:t>Results include accuracy metrics and loss curves for both training and validation phases. Initial tests show promising accuracy, with potential areas for improvement identified in model tuning</a:t>
            </a:r>
          </a:p>
          <a:p>
            <a:pPr algn="just"/>
            <a:endParaRPr lang="en-US" sz="1600" b="1" dirty="0">
              <a:ln>
                <a:solidFill>
                  <a:schemeClr val="accent1"/>
                </a:solidFill>
              </a:ln>
              <a:solidFill>
                <a:schemeClr val="bg1"/>
              </a:solidFill>
            </a:endParaRPr>
          </a:p>
          <a:p>
            <a:pPr algn="just"/>
            <a:r>
              <a:rPr lang="en-US" sz="1600" b="1" dirty="0">
                <a:ln>
                  <a:solidFill>
                    <a:schemeClr val="accent1"/>
                  </a:solidFill>
                </a:ln>
                <a:solidFill>
                  <a:schemeClr val="bg1"/>
                </a:solidFill>
              </a:rPr>
              <a:t>Achieved a high accuracy of 99% with a low loss of 0.0775 on the test set, indicating excellent model effectiveness on unseen data.</a:t>
            </a:r>
          </a:p>
          <a:p>
            <a:pPr algn="just"/>
            <a:r>
              <a:rPr lang="en-US" sz="1600" b="1" dirty="0">
                <a:ln>
                  <a:solidFill>
                    <a:schemeClr val="accent1"/>
                  </a:solidFill>
                </a:ln>
                <a:solidFill>
                  <a:schemeClr val="bg1"/>
                </a:solidFill>
              </a:rPr>
              <a:t>Utilized a standalone `</a:t>
            </a:r>
            <a:r>
              <a:rPr lang="en-US" sz="1600" b="1" dirty="0" err="1">
                <a:ln>
                  <a:solidFill>
                    <a:schemeClr val="accent1"/>
                  </a:solidFill>
                </a:ln>
                <a:solidFill>
                  <a:schemeClr val="bg1"/>
                </a:solidFill>
              </a:rPr>
              <a:t>ImageDataGenerator</a:t>
            </a:r>
            <a:r>
              <a:rPr lang="en-US" sz="1600" b="1" dirty="0">
                <a:ln>
                  <a:solidFill>
                    <a:schemeClr val="accent1"/>
                  </a:solidFill>
                </a:ln>
                <a:solidFill>
                  <a:schemeClr val="bg1"/>
                </a:solidFill>
              </a:rPr>
              <a:t>` to rescale images and prepare them without labels, specifically for prediction purposes.</a:t>
            </a:r>
          </a:p>
          <a:p>
            <a:pPr algn="just"/>
            <a:r>
              <a:rPr lang="en-US" sz="1600" b="1" dirty="0">
                <a:ln>
                  <a:solidFill>
                    <a:schemeClr val="accent1"/>
                  </a:solidFill>
                </a:ln>
                <a:solidFill>
                  <a:schemeClr val="bg1"/>
                </a:solidFill>
              </a:rPr>
              <a:t>Predictions were made on a batch of 60 images, standardized to 200x200 pixels in grayscale.</a:t>
            </a:r>
          </a:p>
          <a:p>
            <a:pPr algn="just"/>
            <a:endParaRPr lang="en-US" sz="1600" b="1" dirty="0">
              <a:ln>
                <a:solidFill>
                  <a:schemeClr val="accent1"/>
                </a:solidFill>
              </a:ln>
              <a:solidFill>
                <a:schemeClr val="bg1"/>
              </a:solidFill>
            </a:endParaRPr>
          </a:p>
          <a:p>
            <a:pPr algn="just"/>
            <a:r>
              <a:rPr lang="en-US" sz="1600" b="1" dirty="0">
                <a:ln>
                  <a:solidFill>
                    <a:schemeClr val="accent1"/>
                  </a:solidFill>
                </a:ln>
                <a:solidFill>
                  <a:schemeClr val="bg1"/>
                </a:solidFill>
              </a:rPr>
              <a:t>The model classified images into categories 'NO' (no tumor) and 'TUMOR', showing a mix of both predictions, reflecting its capability to differentiate between the two categories.</a:t>
            </a:r>
          </a:p>
        </p:txBody>
      </p:sp>
    </p:spTree>
    <p:extLst>
      <p:ext uri="{BB962C8B-B14F-4D97-AF65-F5344CB8AC3E}">
        <p14:creationId xmlns:p14="http://schemas.microsoft.com/office/powerpoint/2010/main" val="4235404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blue and orange lines&#10;&#10;Description automatically generated">
            <a:extLst>
              <a:ext uri="{FF2B5EF4-FFF2-40B4-BE49-F238E27FC236}">
                <a16:creationId xmlns:a16="http://schemas.microsoft.com/office/drawing/2014/main" id="{3FB5F2EB-98A7-534F-FCC2-F0EDB03D0B34}"/>
              </a:ext>
            </a:extLst>
          </p:cNvPr>
          <p:cNvPicPr>
            <a:picLocks noChangeAspect="1"/>
          </p:cNvPicPr>
          <p:nvPr/>
        </p:nvPicPr>
        <p:blipFill>
          <a:blip r:embed="rId2"/>
          <a:stretch>
            <a:fillRect/>
          </a:stretch>
        </p:blipFill>
        <p:spPr>
          <a:xfrm>
            <a:off x="385431" y="1360752"/>
            <a:ext cx="3991641" cy="2466298"/>
          </a:xfrm>
          <a:prstGeom prst="rect">
            <a:avLst/>
          </a:prstGeom>
        </p:spPr>
      </p:pic>
      <p:pic>
        <p:nvPicPr>
          <p:cNvPr id="3" name="Picture 2" descr="A graph with blue and orange lines&#10;&#10;Description automatically generated">
            <a:extLst>
              <a:ext uri="{FF2B5EF4-FFF2-40B4-BE49-F238E27FC236}">
                <a16:creationId xmlns:a16="http://schemas.microsoft.com/office/drawing/2014/main" id="{71E0821D-5042-EB9D-90CD-21208000B375}"/>
              </a:ext>
            </a:extLst>
          </p:cNvPr>
          <p:cNvPicPr>
            <a:picLocks noChangeAspect="1"/>
          </p:cNvPicPr>
          <p:nvPr/>
        </p:nvPicPr>
        <p:blipFill>
          <a:blip r:embed="rId3"/>
          <a:stretch>
            <a:fillRect/>
          </a:stretch>
        </p:blipFill>
        <p:spPr>
          <a:xfrm>
            <a:off x="4572000" y="1285440"/>
            <a:ext cx="4137838" cy="2634646"/>
          </a:xfrm>
          <a:prstGeom prst="rect">
            <a:avLst/>
          </a:prstGeom>
        </p:spPr>
      </p:pic>
      <p:sp>
        <p:nvSpPr>
          <p:cNvPr id="5" name="TextBox 4">
            <a:extLst>
              <a:ext uri="{FF2B5EF4-FFF2-40B4-BE49-F238E27FC236}">
                <a16:creationId xmlns:a16="http://schemas.microsoft.com/office/drawing/2014/main" id="{DD2C2D1C-E626-A97C-992B-D8FB143A1FB4}"/>
              </a:ext>
            </a:extLst>
          </p:cNvPr>
          <p:cNvSpPr txBox="1"/>
          <p:nvPr/>
        </p:nvSpPr>
        <p:spPr>
          <a:xfrm>
            <a:off x="4641979" y="793102"/>
            <a:ext cx="38372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IMPROVISED MODEL</a:t>
            </a:r>
          </a:p>
        </p:txBody>
      </p:sp>
      <p:sp>
        <p:nvSpPr>
          <p:cNvPr id="6" name="TextBox 5">
            <a:extLst>
              <a:ext uri="{FF2B5EF4-FFF2-40B4-BE49-F238E27FC236}">
                <a16:creationId xmlns:a16="http://schemas.microsoft.com/office/drawing/2014/main" id="{AB856BCF-6DF4-A7D0-85E6-862537C7E49B}"/>
              </a:ext>
            </a:extLst>
          </p:cNvPr>
          <p:cNvSpPr txBox="1"/>
          <p:nvPr/>
        </p:nvSpPr>
        <p:spPr>
          <a:xfrm>
            <a:off x="688132" y="874744"/>
            <a:ext cx="33240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BASELINE MODEL</a:t>
            </a:r>
          </a:p>
        </p:txBody>
      </p:sp>
    </p:spTree>
    <p:extLst>
      <p:ext uri="{BB962C8B-B14F-4D97-AF65-F5344CB8AC3E}">
        <p14:creationId xmlns:p14="http://schemas.microsoft.com/office/powerpoint/2010/main" val="56559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images of a brain&#10;&#10;Description automatically generated">
            <a:extLst>
              <a:ext uri="{FF2B5EF4-FFF2-40B4-BE49-F238E27FC236}">
                <a16:creationId xmlns:a16="http://schemas.microsoft.com/office/drawing/2014/main" id="{8BD56945-C568-69D8-C1C0-093EFB275950}"/>
              </a:ext>
            </a:extLst>
          </p:cNvPr>
          <p:cNvPicPr>
            <a:picLocks noChangeAspect="1"/>
          </p:cNvPicPr>
          <p:nvPr/>
        </p:nvPicPr>
        <p:blipFill>
          <a:blip r:embed="rId2"/>
          <a:stretch>
            <a:fillRect/>
          </a:stretch>
        </p:blipFill>
        <p:spPr>
          <a:xfrm>
            <a:off x="526768" y="1518451"/>
            <a:ext cx="7495007" cy="3375543"/>
          </a:xfrm>
          <a:prstGeom prst="rect">
            <a:avLst/>
          </a:prstGeom>
        </p:spPr>
      </p:pic>
      <p:pic>
        <p:nvPicPr>
          <p:cNvPr id="3" name="Picture 2" descr="A close-up of a white background&#10;&#10;Description automatically generated">
            <a:extLst>
              <a:ext uri="{FF2B5EF4-FFF2-40B4-BE49-F238E27FC236}">
                <a16:creationId xmlns:a16="http://schemas.microsoft.com/office/drawing/2014/main" id="{0F3A7AC2-AE8B-50C8-09A1-BD2684DBC1A7}"/>
              </a:ext>
            </a:extLst>
          </p:cNvPr>
          <p:cNvPicPr>
            <a:picLocks noChangeAspect="1"/>
          </p:cNvPicPr>
          <p:nvPr/>
        </p:nvPicPr>
        <p:blipFill>
          <a:blip r:embed="rId3"/>
          <a:stretch>
            <a:fillRect/>
          </a:stretch>
        </p:blipFill>
        <p:spPr>
          <a:xfrm>
            <a:off x="531537" y="654666"/>
            <a:ext cx="7498935" cy="734722"/>
          </a:xfrm>
          <a:prstGeom prst="rect">
            <a:avLst/>
          </a:prstGeom>
        </p:spPr>
      </p:pic>
    </p:spTree>
    <p:extLst>
      <p:ext uri="{BB962C8B-B14F-4D97-AF65-F5344CB8AC3E}">
        <p14:creationId xmlns:p14="http://schemas.microsoft.com/office/powerpoint/2010/main" val="354828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s You Should Know About Brain Tumors - Michigan Head &amp; Spine Institute  Blog">
            <a:extLst>
              <a:ext uri="{FF2B5EF4-FFF2-40B4-BE49-F238E27FC236}">
                <a16:creationId xmlns:a16="http://schemas.microsoft.com/office/drawing/2014/main" id="{6D556542-F624-045D-C096-5A0DEEBF2A10}"/>
              </a:ext>
            </a:extLst>
          </p:cNvPr>
          <p:cNvPicPr>
            <a:picLocks noChangeAspect="1"/>
          </p:cNvPicPr>
          <p:nvPr/>
        </p:nvPicPr>
        <p:blipFill>
          <a:blip r:embed="rId2">
            <a:alphaModFix amt="65000"/>
          </a:blip>
          <a:stretch>
            <a:fillRect/>
          </a:stretch>
        </p:blipFill>
        <p:spPr>
          <a:xfrm>
            <a:off x="4666" y="453548"/>
            <a:ext cx="9140498" cy="4679606"/>
          </a:xfrm>
          <a:prstGeom prst="rect">
            <a:avLst/>
          </a:prstGeom>
        </p:spPr>
      </p:pic>
      <p:sp>
        <p:nvSpPr>
          <p:cNvPr id="4" name="TextBox 3">
            <a:extLst>
              <a:ext uri="{FF2B5EF4-FFF2-40B4-BE49-F238E27FC236}">
                <a16:creationId xmlns:a16="http://schemas.microsoft.com/office/drawing/2014/main" id="{2CF3BFB3-52F2-4426-DFAC-CC9EADC83E66}"/>
              </a:ext>
            </a:extLst>
          </p:cNvPr>
          <p:cNvSpPr txBox="1"/>
          <p:nvPr/>
        </p:nvSpPr>
        <p:spPr>
          <a:xfrm>
            <a:off x="540945" y="945522"/>
            <a:ext cx="8271471"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dirty="0">
                <a:solidFill>
                  <a:schemeClr val="bg1"/>
                </a:solidFill>
              </a:rPr>
              <a:t>                                          </a:t>
            </a:r>
            <a:r>
              <a:rPr lang="en-US" sz="2000" b="1" dirty="0">
                <a:solidFill>
                  <a:schemeClr val="bg1"/>
                </a:solidFill>
              </a:rPr>
              <a:t>        </a:t>
            </a:r>
            <a:r>
              <a:rPr lang="en-US" sz="2000" b="1" dirty="0">
                <a:ln>
                  <a:solidFill>
                    <a:schemeClr val="accent1"/>
                  </a:solidFill>
                </a:ln>
                <a:solidFill>
                  <a:schemeClr val="bg1"/>
                </a:solidFill>
              </a:rPr>
              <a:t>CONCLUSION</a:t>
            </a:r>
          </a:p>
          <a:p>
            <a:pPr algn="just"/>
            <a:endParaRPr lang="en-US" sz="1600" b="1" dirty="0">
              <a:ln>
                <a:solidFill>
                  <a:schemeClr val="accent1"/>
                </a:solidFill>
              </a:ln>
              <a:solidFill>
                <a:schemeClr val="bg1"/>
              </a:solidFill>
            </a:endParaRPr>
          </a:p>
          <a:p>
            <a:pPr algn="just"/>
            <a:endParaRPr lang="en-US" sz="1600" b="1" dirty="0">
              <a:ln>
                <a:solidFill>
                  <a:schemeClr val="accent1"/>
                </a:solidFill>
              </a:ln>
              <a:solidFill>
                <a:schemeClr val="bg1"/>
              </a:solidFill>
            </a:endParaRPr>
          </a:p>
          <a:p>
            <a:pPr algn="just"/>
            <a:r>
              <a:rPr lang="en-US" sz="1600" b="1" dirty="0">
                <a:ln>
                  <a:solidFill>
                    <a:schemeClr val="accent1"/>
                  </a:solidFill>
                </a:ln>
                <a:solidFill>
                  <a:schemeClr val="bg1"/>
                </a:solidFill>
              </a:rPr>
              <a:t>&gt; Successfully demonstrated the application of convolutional neural networks (CNNs) in accurately classifying MRI brain scans into tumor and no-tumor categories.​</a:t>
            </a:r>
            <a:endParaRPr lang="en-US" dirty="0">
              <a:ln>
                <a:solidFill>
                  <a:schemeClr val="accent1"/>
                </a:solidFill>
              </a:ln>
              <a:solidFill>
                <a:schemeClr val="bg1"/>
              </a:solidFill>
            </a:endParaRPr>
          </a:p>
          <a:p>
            <a:pPr algn="just"/>
            <a:r>
              <a:rPr lang="en-US" sz="1600" b="1" dirty="0">
                <a:ln>
                  <a:solidFill>
                    <a:schemeClr val="accent1"/>
                  </a:solidFill>
                </a:ln>
                <a:solidFill>
                  <a:schemeClr val="bg1"/>
                </a:solidFill>
              </a:rPr>
              <a:t>&gt; Achieved promising initial results with the potential to significantly enhance diagnostic processes in medical imaging.​</a:t>
            </a:r>
          </a:p>
          <a:p>
            <a:pPr algn="just"/>
            <a:r>
              <a:rPr lang="en-US" sz="1600" b="1" dirty="0">
                <a:ln>
                  <a:solidFill>
                    <a:schemeClr val="accent1"/>
                  </a:solidFill>
                </a:ln>
                <a:solidFill>
                  <a:schemeClr val="bg1"/>
                </a:solidFill>
              </a:rPr>
              <a:t>&gt; Identified areas for model improvement, particularly in enhancing generalization capabilities and reducing overfitting through advanced training techniques and data augmentation.​</a:t>
            </a:r>
          </a:p>
          <a:p>
            <a:pPr algn="just"/>
            <a:r>
              <a:rPr lang="en-US" sz="1600" b="1" dirty="0">
                <a:ln>
                  <a:solidFill>
                    <a:schemeClr val="accent1"/>
                  </a:solidFill>
                </a:ln>
                <a:solidFill>
                  <a:schemeClr val="bg1"/>
                </a:solidFill>
              </a:rPr>
              <a:t>&gt; Highlighted the importance of deep learning in medical diagnostics, which could lead to faster and more accurate clinical decisions, improving patient outcomes.</a:t>
            </a:r>
          </a:p>
        </p:txBody>
      </p:sp>
    </p:spTree>
    <p:extLst>
      <p:ext uri="{BB962C8B-B14F-4D97-AF65-F5344CB8AC3E}">
        <p14:creationId xmlns:p14="http://schemas.microsoft.com/office/powerpoint/2010/main" val="2051349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s You Should Know About Brain Tumors - Michigan Head &amp; Spine Institute  Blog">
            <a:extLst>
              <a:ext uri="{FF2B5EF4-FFF2-40B4-BE49-F238E27FC236}">
                <a16:creationId xmlns:a16="http://schemas.microsoft.com/office/drawing/2014/main" id="{6D556542-F624-045D-C096-5A0DEEBF2A10}"/>
              </a:ext>
            </a:extLst>
          </p:cNvPr>
          <p:cNvPicPr>
            <a:picLocks noChangeAspect="1"/>
          </p:cNvPicPr>
          <p:nvPr/>
        </p:nvPicPr>
        <p:blipFill>
          <a:blip r:embed="rId2">
            <a:alphaModFix amt="66000"/>
          </a:blip>
          <a:stretch>
            <a:fillRect/>
          </a:stretch>
        </p:blipFill>
        <p:spPr>
          <a:xfrm>
            <a:off x="4666" y="453548"/>
            <a:ext cx="9140498" cy="4679606"/>
          </a:xfrm>
          <a:prstGeom prst="rect">
            <a:avLst/>
          </a:prstGeom>
        </p:spPr>
      </p:pic>
      <p:sp>
        <p:nvSpPr>
          <p:cNvPr id="3" name="TextBox 2">
            <a:extLst>
              <a:ext uri="{FF2B5EF4-FFF2-40B4-BE49-F238E27FC236}">
                <a16:creationId xmlns:a16="http://schemas.microsoft.com/office/drawing/2014/main" id="{3E505182-6745-A41D-22D7-ADAFDDBA6A66}"/>
              </a:ext>
            </a:extLst>
          </p:cNvPr>
          <p:cNvSpPr txBox="1"/>
          <p:nvPr/>
        </p:nvSpPr>
        <p:spPr>
          <a:xfrm>
            <a:off x="528196" y="946918"/>
            <a:ext cx="8432886"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800" b="1" dirty="0">
                <a:ln>
                  <a:solidFill>
                    <a:schemeClr val="accent1"/>
                  </a:solidFill>
                </a:ln>
                <a:solidFill>
                  <a:schemeClr val="bg1"/>
                </a:solidFill>
              </a:rPr>
              <a:t>                                          </a:t>
            </a:r>
            <a:r>
              <a:rPr lang="en-US" sz="2400" b="1" dirty="0">
                <a:ln>
                  <a:solidFill>
                    <a:schemeClr val="accent1"/>
                  </a:solidFill>
                </a:ln>
                <a:solidFill>
                  <a:schemeClr val="bg1"/>
                </a:solidFill>
              </a:rPr>
              <a:t>FUTURE SCOPE</a:t>
            </a:r>
          </a:p>
          <a:p>
            <a:pPr algn="just"/>
            <a:endParaRPr lang="en-US" sz="1800" b="1" dirty="0">
              <a:ln>
                <a:solidFill>
                  <a:schemeClr val="accent1"/>
                </a:solidFill>
              </a:ln>
              <a:solidFill>
                <a:schemeClr val="bg1"/>
              </a:solidFill>
            </a:endParaRPr>
          </a:p>
          <a:p>
            <a:pPr algn="just"/>
            <a:endParaRPr lang="en-US" sz="1800" b="1" dirty="0">
              <a:ln>
                <a:solidFill>
                  <a:schemeClr val="accent1"/>
                </a:solidFill>
              </a:ln>
              <a:solidFill>
                <a:schemeClr val="bg1"/>
              </a:solidFill>
            </a:endParaRPr>
          </a:p>
          <a:p>
            <a:pPr algn="just"/>
            <a:r>
              <a:rPr lang="en-US" sz="1800" b="1" dirty="0">
                <a:ln>
                  <a:solidFill>
                    <a:schemeClr val="accent1"/>
                  </a:solidFill>
                </a:ln>
                <a:solidFill>
                  <a:schemeClr val="bg1"/>
                </a:solidFill>
              </a:rPr>
              <a:t>&gt; Expand the dataset to include a more diverse range of brain MRI scans from different demographics and with various types of tumors to enhance the model’s robustness and accuracy.</a:t>
            </a:r>
            <a:endParaRPr lang="en-US" b="1" dirty="0">
              <a:ln>
                <a:solidFill>
                  <a:schemeClr val="accent1"/>
                </a:solidFill>
              </a:ln>
              <a:solidFill>
                <a:schemeClr val="bg1"/>
              </a:solidFill>
            </a:endParaRPr>
          </a:p>
          <a:p>
            <a:pPr algn="just"/>
            <a:r>
              <a:rPr lang="en-US" sz="1800" b="1" dirty="0">
                <a:ln>
                  <a:solidFill>
                    <a:schemeClr val="accent1"/>
                  </a:solidFill>
                </a:ln>
                <a:solidFill>
                  <a:schemeClr val="bg1"/>
                </a:solidFill>
              </a:rPr>
              <a:t>&gt; Integrate the model into a real-time diagnostic tool that can be used in clinical settings to assist radiologists in making faster and more accurate diagnoses.</a:t>
            </a:r>
          </a:p>
          <a:p>
            <a:pPr algn="just"/>
            <a:r>
              <a:rPr lang="en-US" sz="1800" b="1" dirty="0">
                <a:ln>
                  <a:solidFill>
                    <a:schemeClr val="accent1"/>
                  </a:solidFill>
                </a:ln>
                <a:solidFill>
                  <a:schemeClr val="bg1"/>
                </a:solidFill>
              </a:rPr>
              <a:t>&gt; Explore the use of transfer learning and fine-tuning with pre-trained models to potentially improve performance with less data and computational resources.</a:t>
            </a:r>
          </a:p>
        </p:txBody>
      </p:sp>
    </p:spTree>
    <p:extLst>
      <p:ext uri="{BB962C8B-B14F-4D97-AF65-F5344CB8AC3E}">
        <p14:creationId xmlns:p14="http://schemas.microsoft.com/office/powerpoint/2010/main" val="72836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3A7C-C586-5B7E-9C25-2CD71728D4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C8B17B-BBBE-F4C1-C8E4-02771C4BF28B}"/>
              </a:ext>
            </a:extLst>
          </p:cNvPr>
          <p:cNvSpPr>
            <a:spLocks noGrp="1"/>
          </p:cNvSpPr>
          <p:nvPr>
            <p:ph type="body" idx="1"/>
          </p:nvPr>
        </p:nvSpPr>
        <p:spPr/>
        <p:txBody>
          <a:bodyPr/>
          <a:lstStyle/>
          <a:p>
            <a:endParaRPr lang="en-US"/>
          </a:p>
        </p:txBody>
      </p:sp>
      <p:pic>
        <p:nvPicPr>
          <p:cNvPr id="6" name="Picture 5" descr="Facts You Should Know About Brain Tumors - Michigan Head &amp; Spine Institute  Blog">
            <a:extLst>
              <a:ext uri="{FF2B5EF4-FFF2-40B4-BE49-F238E27FC236}">
                <a16:creationId xmlns:a16="http://schemas.microsoft.com/office/drawing/2014/main" id="{A7FE5B37-23EA-3130-28A9-5B080AF6292E}"/>
              </a:ext>
            </a:extLst>
          </p:cNvPr>
          <p:cNvPicPr>
            <a:picLocks noChangeAspect="1"/>
          </p:cNvPicPr>
          <p:nvPr/>
        </p:nvPicPr>
        <p:blipFill>
          <a:blip r:embed="rId2">
            <a:alphaModFix amt="66000"/>
          </a:blip>
          <a:stretch>
            <a:fillRect/>
          </a:stretch>
        </p:blipFill>
        <p:spPr>
          <a:xfrm>
            <a:off x="4666" y="459380"/>
            <a:ext cx="9146331" cy="4685437"/>
          </a:xfrm>
          <a:prstGeom prst="rect">
            <a:avLst/>
          </a:prstGeom>
        </p:spPr>
      </p:pic>
      <p:sp>
        <p:nvSpPr>
          <p:cNvPr id="7" name="TextBox 6">
            <a:extLst>
              <a:ext uri="{FF2B5EF4-FFF2-40B4-BE49-F238E27FC236}">
                <a16:creationId xmlns:a16="http://schemas.microsoft.com/office/drawing/2014/main" id="{32A65299-5EE4-F5AA-50B7-32B17ECB1AAF}"/>
              </a:ext>
            </a:extLst>
          </p:cNvPr>
          <p:cNvSpPr txBox="1"/>
          <p:nvPr/>
        </p:nvSpPr>
        <p:spPr>
          <a:xfrm>
            <a:off x="724162" y="1190923"/>
            <a:ext cx="790573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     </a:t>
            </a:r>
            <a:r>
              <a:rPr lang="en-US" sz="2000" b="1" dirty="0">
                <a:solidFill>
                  <a:schemeClr val="bg1"/>
                </a:solidFill>
              </a:rPr>
              <a:t>                                  </a:t>
            </a:r>
            <a:r>
              <a:rPr lang="en-US" sz="2400" b="1" dirty="0">
                <a:solidFill>
                  <a:schemeClr val="bg1"/>
                </a:solidFill>
              </a:rPr>
              <a:t>  </a:t>
            </a:r>
            <a:r>
              <a:rPr lang="en-US" sz="2400" b="1" dirty="0">
                <a:ln>
                  <a:solidFill>
                    <a:schemeClr val="accent1"/>
                  </a:solidFill>
                </a:ln>
                <a:solidFill>
                  <a:schemeClr val="bg1"/>
                </a:solidFill>
              </a:rPr>
              <a:t>MOTIVATION</a:t>
            </a:r>
          </a:p>
          <a:p>
            <a:endParaRPr lang="en-US" sz="2000" b="1" dirty="0">
              <a:ln>
                <a:solidFill>
                  <a:schemeClr val="accent1"/>
                </a:solidFill>
              </a:ln>
              <a:solidFill>
                <a:schemeClr val="bg1"/>
              </a:solidFill>
            </a:endParaRPr>
          </a:p>
          <a:p>
            <a:pPr algn="just"/>
            <a:r>
              <a:rPr lang="en-US" sz="2000" b="1" dirty="0">
                <a:ln>
                  <a:solidFill>
                    <a:schemeClr val="accent1"/>
                  </a:solidFill>
                </a:ln>
                <a:solidFill>
                  <a:schemeClr val="bg1"/>
                </a:solidFill>
              </a:rPr>
              <a:t>Early detection of brain tumors is crucial for effective treatment. Machine learning can play a pivotal role in improving diagnostic accuracy and speed. By automating the analysis of brain scans, we can assist radiologists in identifying tumors earlier, potentially improving patient outcomes significantly.</a:t>
            </a:r>
          </a:p>
          <a:p>
            <a:endParaRPr lang="en-US" sz="2000" dirty="0">
              <a:solidFill>
                <a:schemeClr val="bg1"/>
              </a:solidFill>
            </a:endParaRPr>
          </a:p>
        </p:txBody>
      </p:sp>
      <p:sp>
        <p:nvSpPr>
          <p:cNvPr id="4" name="TextBox 3">
            <a:extLst>
              <a:ext uri="{FF2B5EF4-FFF2-40B4-BE49-F238E27FC236}">
                <a16:creationId xmlns:a16="http://schemas.microsoft.com/office/drawing/2014/main" id="{D217CD6B-154E-A5CE-53DF-CC80BB21E742}"/>
              </a:ext>
            </a:extLst>
          </p:cNvPr>
          <p:cNvSpPr txBox="1"/>
          <p:nvPr/>
        </p:nvSpPr>
        <p:spPr>
          <a:xfrm>
            <a:off x="8661115" y="-20548"/>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14033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s You Should Know About Brain Tumors - Michigan Head &amp; Spine Institute  Blog">
            <a:extLst>
              <a:ext uri="{FF2B5EF4-FFF2-40B4-BE49-F238E27FC236}">
                <a16:creationId xmlns:a16="http://schemas.microsoft.com/office/drawing/2014/main" id="{467C47AB-8EA8-6C7A-74F2-7BD45E9D4551}"/>
              </a:ext>
            </a:extLst>
          </p:cNvPr>
          <p:cNvPicPr>
            <a:picLocks noChangeAspect="1"/>
          </p:cNvPicPr>
          <p:nvPr/>
        </p:nvPicPr>
        <p:blipFill>
          <a:blip r:embed="rId2">
            <a:alphaModFix amt="70000"/>
          </a:blip>
          <a:stretch>
            <a:fillRect/>
          </a:stretch>
        </p:blipFill>
        <p:spPr>
          <a:xfrm>
            <a:off x="236" y="444688"/>
            <a:ext cx="9140498" cy="4697102"/>
          </a:xfrm>
          <a:prstGeom prst="rect">
            <a:avLst/>
          </a:prstGeom>
        </p:spPr>
      </p:pic>
      <p:sp>
        <p:nvSpPr>
          <p:cNvPr id="3" name="TextBox 2">
            <a:extLst>
              <a:ext uri="{FF2B5EF4-FFF2-40B4-BE49-F238E27FC236}">
                <a16:creationId xmlns:a16="http://schemas.microsoft.com/office/drawing/2014/main" id="{3308B5B1-BB93-AE0C-58CE-43CBF42DAA85}"/>
              </a:ext>
            </a:extLst>
          </p:cNvPr>
          <p:cNvSpPr txBox="1"/>
          <p:nvPr/>
        </p:nvSpPr>
        <p:spPr>
          <a:xfrm>
            <a:off x="809014" y="898070"/>
            <a:ext cx="776588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Montserrat"/>
              </a:rPr>
              <a:t>                              </a:t>
            </a:r>
            <a:r>
              <a:rPr lang="en-US" b="1" dirty="0">
                <a:solidFill>
                  <a:schemeClr val="bg1"/>
                </a:solidFill>
                <a:latin typeface="Montserrat"/>
              </a:rPr>
              <a:t>               </a:t>
            </a:r>
            <a:r>
              <a:rPr lang="en-US" sz="2000" b="1" dirty="0">
                <a:solidFill>
                  <a:schemeClr val="bg1"/>
                </a:solidFill>
                <a:latin typeface="Montserrat"/>
              </a:rPr>
              <a:t>        </a:t>
            </a:r>
            <a:r>
              <a:rPr lang="en-US" sz="2000" b="1" dirty="0">
                <a:solidFill>
                  <a:schemeClr val="bg1"/>
                </a:solidFill>
              </a:rPr>
              <a:t>    </a:t>
            </a:r>
            <a:r>
              <a:rPr lang="en-US" sz="2400" b="1" dirty="0">
                <a:ln>
                  <a:solidFill>
                    <a:schemeClr val="accent1"/>
                  </a:solidFill>
                </a:ln>
                <a:solidFill>
                  <a:schemeClr val="bg1"/>
                </a:solidFill>
              </a:rPr>
              <a:t>GOAL</a:t>
            </a:r>
          </a:p>
          <a:p>
            <a:endParaRPr lang="en-US" sz="2000" b="1" dirty="0">
              <a:ln>
                <a:solidFill>
                  <a:schemeClr val="accent1"/>
                </a:solidFill>
              </a:ln>
              <a:solidFill>
                <a:schemeClr val="bg1"/>
              </a:solidFill>
              <a:latin typeface="Montserrat"/>
            </a:endParaRPr>
          </a:p>
          <a:p>
            <a:pPr algn="just"/>
            <a:r>
              <a:rPr lang="en-US" sz="2000" b="1" baseline="0" dirty="0">
                <a:ln>
                  <a:solidFill>
                    <a:schemeClr val="accent1"/>
                  </a:solidFill>
                </a:ln>
                <a:solidFill>
                  <a:schemeClr val="bg1"/>
                </a:solidFill>
              </a:rPr>
              <a:t>Develop a machine learning model capable of classifying MRI images into two categories: presence or absence of a brain tumor. The task involves preprocessing image data, training a neural network, and evaluating the model's accuracy.</a:t>
            </a:r>
            <a:endParaRPr lang="en-US" sz="2000" b="1" dirty="0">
              <a:ln>
                <a:solidFill>
                  <a:schemeClr val="accent1"/>
                </a:solidFill>
              </a:ln>
              <a:solidFill>
                <a:schemeClr val="bg1"/>
              </a:solidFill>
            </a:endParaRPr>
          </a:p>
        </p:txBody>
      </p:sp>
    </p:spTree>
    <p:extLst>
      <p:ext uri="{BB962C8B-B14F-4D97-AF65-F5344CB8AC3E}">
        <p14:creationId xmlns:p14="http://schemas.microsoft.com/office/powerpoint/2010/main" val="184087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hFacts You Should Know About Brain Tumors - Michigan Head &amp; Spine Institute  Blog">
            <a:extLst>
              <a:ext uri="{FF2B5EF4-FFF2-40B4-BE49-F238E27FC236}">
                <a16:creationId xmlns:a16="http://schemas.microsoft.com/office/drawing/2014/main" id="{95DC70F7-F666-E443-72F2-5C06BB307780}"/>
              </a:ext>
            </a:extLst>
          </p:cNvPr>
          <p:cNvPicPr>
            <a:picLocks noChangeAspect="1"/>
          </p:cNvPicPr>
          <p:nvPr/>
        </p:nvPicPr>
        <p:blipFill>
          <a:blip r:embed="rId2">
            <a:alphaModFix amt="65000"/>
          </a:blip>
          <a:stretch>
            <a:fillRect/>
          </a:stretch>
        </p:blipFill>
        <p:spPr>
          <a:xfrm>
            <a:off x="-1451" y="384196"/>
            <a:ext cx="9148778" cy="4967306"/>
          </a:xfrm>
          <a:prstGeom prst="rect">
            <a:avLst/>
          </a:prstGeom>
        </p:spPr>
      </p:pic>
      <p:sp>
        <p:nvSpPr>
          <p:cNvPr id="6" name="TextBox 5">
            <a:extLst>
              <a:ext uri="{FF2B5EF4-FFF2-40B4-BE49-F238E27FC236}">
                <a16:creationId xmlns:a16="http://schemas.microsoft.com/office/drawing/2014/main" id="{453FA6EE-FF81-9AA0-3EC5-437A3A602166}"/>
              </a:ext>
            </a:extLst>
          </p:cNvPr>
          <p:cNvSpPr txBox="1"/>
          <p:nvPr/>
        </p:nvSpPr>
        <p:spPr>
          <a:xfrm>
            <a:off x="754601" y="1032028"/>
            <a:ext cx="802341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Montserrat"/>
              </a:rPr>
              <a:t>                                  </a:t>
            </a:r>
            <a:r>
              <a:rPr lang="en-US" sz="2400" b="1" dirty="0">
                <a:solidFill>
                  <a:schemeClr val="bg1"/>
                </a:solidFill>
              </a:rPr>
              <a:t>       </a:t>
            </a:r>
            <a:r>
              <a:rPr lang="en-US" sz="2400" b="1" dirty="0">
                <a:ln>
                  <a:solidFill>
                    <a:schemeClr val="accent1"/>
                  </a:solidFill>
                </a:ln>
                <a:solidFill>
                  <a:schemeClr val="bg1"/>
                </a:solidFill>
              </a:rPr>
              <a:t>DATASET</a:t>
            </a:r>
          </a:p>
          <a:p>
            <a:endParaRPr lang="en-US" sz="1800" b="1" dirty="0">
              <a:ln>
                <a:solidFill>
                  <a:schemeClr val="accent1"/>
                </a:solidFill>
              </a:ln>
              <a:solidFill>
                <a:schemeClr val="bg1"/>
              </a:solidFill>
              <a:latin typeface="Montserrat"/>
            </a:endParaRPr>
          </a:p>
          <a:p>
            <a:pPr algn="just"/>
            <a:endParaRPr lang="en-US" sz="1800" b="1" dirty="0">
              <a:ln>
                <a:solidFill>
                  <a:schemeClr val="accent1"/>
                </a:solidFill>
              </a:ln>
              <a:solidFill>
                <a:schemeClr val="bg1"/>
              </a:solidFill>
              <a:latin typeface="Montserrat"/>
            </a:endParaRPr>
          </a:p>
          <a:p>
            <a:pPr algn="just"/>
            <a:r>
              <a:rPr lang="en-US" sz="2000" b="1" baseline="0" dirty="0">
                <a:ln>
                  <a:solidFill>
                    <a:schemeClr val="accent1"/>
                  </a:solidFill>
                </a:ln>
                <a:solidFill>
                  <a:schemeClr val="bg1"/>
                </a:solidFill>
              </a:rPr>
              <a:t>Utilizing MRI brain scans labeled as 'Yes' (tumor) and 'No' (no tumor), we prepared a dataset designed for training deep learning models. Each image undergoes preprocessing to standardize input and enhance model performance.</a:t>
            </a:r>
            <a:endParaRPr lang="en-US" sz="2000" b="1" dirty="0">
              <a:ln>
                <a:solidFill>
                  <a:schemeClr val="accent1"/>
                </a:solidFill>
              </a:ln>
              <a:solidFill>
                <a:schemeClr val="bg1"/>
              </a:solidFill>
            </a:endParaRPr>
          </a:p>
        </p:txBody>
      </p:sp>
    </p:spTree>
    <p:extLst>
      <p:ext uri="{BB962C8B-B14F-4D97-AF65-F5344CB8AC3E}">
        <p14:creationId xmlns:p14="http://schemas.microsoft.com/office/powerpoint/2010/main" val="2277540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s You Should Know About Brain Tumors - Michigan Head &amp; Spine Institute  Blog">
            <a:extLst>
              <a:ext uri="{FF2B5EF4-FFF2-40B4-BE49-F238E27FC236}">
                <a16:creationId xmlns:a16="http://schemas.microsoft.com/office/drawing/2014/main" id="{467C47AB-8EA8-6C7A-74F2-7BD45E9D4551}"/>
              </a:ext>
            </a:extLst>
          </p:cNvPr>
          <p:cNvPicPr>
            <a:picLocks noChangeAspect="1"/>
          </p:cNvPicPr>
          <p:nvPr/>
        </p:nvPicPr>
        <p:blipFill>
          <a:blip r:embed="rId2">
            <a:alphaModFix amt="65000"/>
          </a:blip>
          <a:stretch>
            <a:fillRect/>
          </a:stretch>
        </p:blipFill>
        <p:spPr>
          <a:xfrm>
            <a:off x="4666" y="453548"/>
            <a:ext cx="9140498" cy="4697102"/>
          </a:xfrm>
          <a:prstGeom prst="rect">
            <a:avLst/>
          </a:prstGeom>
        </p:spPr>
      </p:pic>
      <p:sp>
        <p:nvSpPr>
          <p:cNvPr id="3" name="TextBox 2">
            <a:extLst>
              <a:ext uri="{FF2B5EF4-FFF2-40B4-BE49-F238E27FC236}">
                <a16:creationId xmlns:a16="http://schemas.microsoft.com/office/drawing/2014/main" id="{82CB7302-6B5B-35A3-FA19-4CBFA2676CEA}"/>
              </a:ext>
            </a:extLst>
          </p:cNvPr>
          <p:cNvSpPr txBox="1"/>
          <p:nvPr/>
        </p:nvSpPr>
        <p:spPr>
          <a:xfrm>
            <a:off x="907426" y="1096347"/>
            <a:ext cx="77714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rPr>
              <a:t>                     </a:t>
            </a:r>
            <a:r>
              <a:rPr lang="en-US" sz="2000" b="1" dirty="0">
                <a:ln>
                  <a:solidFill>
                    <a:schemeClr val="accent1"/>
                  </a:solidFill>
                </a:ln>
                <a:solidFill>
                  <a:schemeClr val="bg1"/>
                </a:solidFill>
              </a:rPr>
              <a:t>FORMATTING THE DATASET</a:t>
            </a:r>
          </a:p>
          <a:p>
            <a:pPr algn="just"/>
            <a:endParaRPr lang="en-US" sz="2000" b="1" dirty="0">
              <a:ln>
                <a:solidFill>
                  <a:schemeClr val="accent1"/>
                </a:solidFill>
              </a:ln>
              <a:solidFill>
                <a:schemeClr val="bg1"/>
              </a:solidFill>
            </a:endParaRPr>
          </a:p>
          <a:p>
            <a:pPr algn="just"/>
            <a:r>
              <a:rPr lang="en-US" sz="2000" b="1" baseline="0" dirty="0">
                <a:ln>
                  <a:solidFill>
                    <a:schemeClr val="accent1"/>
                  </a:solidFill>
                </a:ln>
                <a:solidFill>
                  <a:schemeClr val="bg1"/>
                </a:solidFill>
              </a:rPr>
              <a:t>Images are formatted to consistent dimensions and scales. Data augmentation methods such as rotation and scaling are applied to enrich the training dataset, aiding the model in generalizing from diverse imaging conditions.</a:t>
            </a:r>
            <a:endParaRPr lang="en-US" dirty="0">
              <a:ln>
                <a:solidFill>
                  <a:schemeClr val="accent1"/>
                </a:solidFill>
              </a:ln>
              <a:solidFill>
                <a:schemeClr val="bg1"/>
              </a:solidFill>
            </a:endParaRPr>
          </a:p>
        </p:txBody>
      </p:sp>
    </p:spTree>
    <p:extLst>
      <p:ext uri="{BB962C8B-B14F-4D97-AF65-F5344CB8AC3E}">
        <p14:creationId xmlns:p14="http://schemas.microsoft.com/office/powerpoint/2010/main" val="2048380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C1B7CCF-F235-CC21-D895-BCB5D5904F12}"/>
              </a:ext>
            </a:extLst>
          </p:cNvPr>
          <p:cNvPicPr>
            <a:picLocks noChangeAspect="1"/>
          </p:cNvPicPr>
          <p:nvPr/>
        </p:nvPicPr>
        <p:blipFill>
          <a:blip r:embed="rId2"/>
          <a:stretch>
            <a:fillRect/>
          </a:stretch>
        </p:blipFill>
        <p:spPr>
          <a:xfrm>
            <a:off x="3677619" y="483806"/>
            <a:ext cx="4572000" cy="233133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CA54395A-1B9E-A4AA-574E-8D95289D81AE}"/>
              </a:ext>
            </a:extLst>
          </p:cNvPr>
          <p:cNvPicPr>
            <a:picLocks noChangeAspect="1"/>
          </p:cNvPicPr>
          <p:nvPr/>
        </p:nvPicPr>
        <p:blipFill>
          <a:blip r:embed="rId3"/>
          <a:stretch>
            <a:fillRect/>
          </a:stretch>
        </p:blipFill>
        <p:spPr>
          <a:xfrm>
            <a:off x="3675207" y="2922890"/>
            <a:ext cx="4572000" cy="2221241"/>
          </a:xfrm>
          <a:prstGeom prst="rect">
            <a:avLst/>
          </a:prstGeom>
        </p:spPr>
      </p:pic>
      <p:sp>
        <p:nvSpPr>
          <p:cNvPr id="4" name="TextBox 3">
            <a:extLst>
              <a:ext uri="{FF2B5EF4-FFF2-40B4-BE49-F238E27FC236}">
                <a16:creationId xmlns:a16="http://schemas.microsoft.com/office/drawing/2014/main" id="{233AFBEF-BBB5-1EFB-E5A3-AA1C51C73270}"/>
              </a:ext>
            </a:extLst>
          </p:cNvPr>
          <p:cNvSpPr txBox="1"/>
          <p:nvPr/>
        </p:nvSpPr>
        <p:spPr>
          <a:xfrm>
            <a:off x="618152" y="1119673"/>
            <a:ext cx="24492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BEFORE </a:t>
            </a:r>
          </a:p>
        </p:txBody>
      </p:sp>
      <p:sp>
        <p:nvSpPr>
          <p:cNvPr id="5" name="TextBox 4">
            <a:extLst>
              <a:ext uri="{FF2B5EF4-FFF2-40B4-BE49-F238E27FC236}">
                <a16:creationId xmlns:a16="http://schemas.microsoft.com/office/drawing/2014/main" id="{2E94F74F-BFA0-8983-690C-4D5E2B4F0D4A}"/>
              </a:ext>
            </a:extLst>
          </p:cNvPr>
          <p:cNvSpPr txBox="1"/>
          <p:nvPr/>
        </p:nvSpPr>
        <p:spPr>
          <a:xfrm>
            <a:off x="616883" y="3720235"/>
            <a:ext cx="21460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AFTER </a:t>
            </a:r>
          </a:p>
        </p:txBody>
      </p:sp>
    </p:spTree>
    <p:extLst>
      <p:ext uri="{BB962C8B-B14F-4D97-AF65-F5344CB8AC3E}">
        <p14:creationId xmlns:p14="http://schemas.microsoft.com/office/powerpoint/2010/main" val="2464554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s You Should Know About Brain Tumors - Michigan Head &amp; Spine Institute  Blog">
            <a:extLst>
              <a:ext uri="{FF2B5EF4-FFF2-40B4-BE49-F238E27FC236}">
                <a16:creationId xmlns:a16="http://schemas.microsoft.com/office/drawing/2014/main" id="{6EF04402-32B1-677B-7D13-6988EEEB6A7A}"/>
              </a:ext>
            </a:extLst>
          </p:cNvPr>
          <p:cNvPicPr>
            <a:picLocks noChangeAspect="1"/>
          </p:cNvPicPr>
          <p:nvPr/>
        </p:nvPicPr>
        <p:blipFill>
          <a:blip r:embed="rId2">
            <a:alphaModFix amt="65000"/>
          </a:blip>
          <a:stretch>
            <a:fillRect/>
          </a:stretch>
        </p:blipFill>
        <p:spPr>
          <a:xfrm>
            <a:off x="4666" y="441885"/>
            <a:ext cx="9140498" cy="4702933"/>
          </a:xfrm>
          <a:prstGeom prst="rect">
            <a:avLst/>
          </a:prstGeom>
        </p:spPr>
      </p:pic>
      <p:sp>
        <p:nvSpPr>
          <p:cNvPr id="3" name="TextBox 2">
            <a:extLst>
              <a:ext uri="{FF2B5EF4-FFF2-40B4-BE49-F238E27FC236}">
                <a16:creationId xmlns:a16="http://schemas.microsoft.com/office/drawing/2014/main" id="{03A8A7F5-2847-6612-BAB4-DF612E851B49}"/>
              </a:ext>
            </a:extLst>
          </p:cNvPr>
          <p:cNvSpPr txBox="1"/>
          <p:nvPr/>
        </p:nvSpPr>
        <p:spPr>
          <a:xfrm>
            <a:off x="1203164" y="953269"/>
            <a:ext cx="717417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n>
                  <a:solidFill>
                    <a:schemeClr val="accent1"/>
                  </a:solidFill>
                </a:ln>
                <a:solidFill>
                  <a:schemeClr val="bg1"/>
                </a:solidFill>
              </a:rPr>
              <a:t>                                          </a:t>
            </a:r>
            <a:r>
              <a:rPr lang="en-US" sz="2000" b="1" dirty="0">
                <a:ln>
                  <a:solidFill>
                    <a:schemeClr val="accent1"/>
                  </a:solidFill>
                </a:ln>
                <a:solidFill>
                  <a:schemeClr val="bg1"/>
                </a:solidFill>
              </a:rPr>
              <a:t>BASELINE MODEL</a:t>
            </a:r>
          </a:p>
          <a:p>
            <a:pPr algn="just"/>
            <a:endParaRPr lang="en-US" b="1" dirty="0">
              <a:ln>
                <a:solidFill>
                  <a:schemeClr val="accent1"/>
                </a:solidFill>
              </a:ln>
              <a:solidFill>
                <a:schemeClr val="bg1"/>
              </a:solidFill>
            </a:endParaRPr>
          </a:p>
          <a:p>
            <a:pPr algn="just"/>
            <a:endParaRPr lang="en-US" dirty="0">
              <a:ln>
                <a:solidFill>
                  <a:schemeClr val="accent1"/>
                </a:solidFill>
              </a:ln>
              <a:solidFill>
                <a:schemeClr val="bg1"/>
              </a:solidFill>
            </a:endParaRPr>
          </a:p>
          <a:p>
            <a:pPr algn="just"/>
            <a:r>
              <a:rPr lang="en-US" sz="1600" b="1" dirty="0">
                <a:ln>
                  <a:solidFill>
                    <a:schemeClr val="accent1"/>
                  </a:solidFill>
                </a:ln>
                <a:solidFill>
                  <a:schemeClr val="bg1"/>
                </a:solidFill>
              </a:rPr>
              <a:t>The diversified CNN model showcases its capability in image classification with a notable prediction score, where it achieved a loss of 0.2580 on the test data set. </a:t>
            </a:r>
          </a:p>
          <a:p>
            <a:pPr algn="just"/>
            <a:endParaRPr lang="en-US" sz="1600" b="1" dirty="0">
              <a:ln>
                <a:solidFill>
                  <a:schemeClr val="accent1"/>
                </a:solidFill>
              </a:ln>
              <a:solidFill>
                <a:schemeClr val="bg1"/>
              </a:solidFill>
            </a:endParaRPr>
          </a:p>
          <a:p>
            <a:pPr algn="just"/>
            <a:r>
              <a:rPr lang="en-US" sz="1600" b="1" dirty="0">
                <a:ln>
                  <a:solidFill>
                    <a:schemeClr val="accent1"/>
                  </a:solidFill>
                </a:ln>
                <a:solidFill>
                  <a:schemeClr val="bg1"/>
                </a:solidFill>
              </a:rPr>
              <a:t>By integrating dropout techniques, the diversified model mitigates the risk of overfitting, enhancing its predictive performance on divided data.</a:t>
            </a:r>
          </a:p>
          <a:p>
            <a:pPr algn="just"/>
            <a:endParaRPr lang="en-US" sz="1600" b="1" dirty="0">
              <a:ln>
                <a:solidFill>
                  <a:schemeClr val="accent1"/>
                </a:solidFill>
              </a:ln>
              <a:solidFill>
                <a:schemeClr val="bg1"/>
              </a:solidFill>
            </a:endParaRPr>
          </a:p>
          <a:p>
            <a:pPr algn="just"/>
            <a:r>
              <a:rPr lang="en-US" sz="1600" b="1" dirty="0">
                <a:ln>
                  <a:solidFill>
                    <a:schemeClr val="accent1"/>
                  </a:solidFill>
                </a:ln>
                <a:solidFill>
                  <a:schemeClr val="bg1"/>
                </a:solidFill>
              </a:rPr>
              <a:t>The test results indicate the model's reliable performance in distinguishing between different classes, which is pivotal for accurate medical diagnosis and treatment planning.</a:t>
            </a:r>
          </a:p>
        </p:txBody>
      </p:sp>
    </p:spTree>
    <p:extLst>
      <p:ext uri="{BB962C8B-B14F-4D97-AF65-F5344CB8AC3E}">
        <p14:creationId xmlns:p14="http://schemas.microsoft.com/office/powerpoint/2010/main" val="870799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training process&#10;&#10;Description automatically generated">
            <a:extLst>
              <a:ext uri="{FF2B5EF4-FFF2-40B4-BE49-F238E27FC236}">
                <a16:creationId xmlns:a16="http://schemas.microsoft.com/office/drawing/2014/main" id="{1A44891F-28D0-28A0-4AF7-DC4461A7D4BD}"/>
              </a:ext>
            </a:extLst>
          </p:cNvPr>
          <p:cNvPicPr>
            <a:picLocks noChangeAspect="1"/>
          </p:cNvPicPr>
          <p:nvPr/>
        </p:nvPicPr>
        <p:blipFill>
          <a:blip r:embed="rId2"/>
          <a:stretch>
            <a:fillRect/>
          </a:stretch>
        </p:blipFill>
        <p:spPr>
          <a:xfrm>
            <a:off x="151383" y="561684"/>
            <a:ext cx="8985677" cy="4574262"/>
          </a:xfrm>
          <a:prstGeom prst="rect">
            <a:avLst/>
          </a:prstGeom>
        </p:spPr>
      </p:pic>
    </p:spTree>
    <p:extLst>
      <p:ext uri="{BB962C8B-B14F-4D97-AF65-F5344CB8AC3E}">
        <p14:creationId xmlns:p14="http://schemas.microsoft.com/office/powerpoint/2010/main" val="2210599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cts You Should Know About Brain Tumors - Michigan Head &amp; Spine Institute  Blog">
            <a:extLst>
              <a:ext uri="{FF2B5EF4-FFF2-40B4-BE49-F238E27FC236}">
                <a16:creationId xmlns:a16="http://schemas.microsoft.com/office/drawing/2014/main" id="{DE7186D8-C749-5FFD-6BF1-8891558ED073}"/>
              </a:ext>
            </a:extLst>
          </p:cNvPr>
          <p:cNvPicPr>
            <a:picLocks noChangeAspect="1"/>
          </p:cNvPicPr>
          <p:nvPr/>
        </p:nvPicPr>
        <p:blipFill>
          <a:blip r:embed="rId2">
            <a:alphaModFix amt="65000"/>
          </a:blip>
          <a:stretch>
            <a:fillRect/>
          </a:stretch>
        </p:blipFill>
        <p:spPr>
          <a:xfrm>
            <a:off x="4668" y="453548"/>
            <a:ext cx="9140496" cy="4691269"/>
          </a:xfrm>
          <a:prstGeom prst="rect">
            <a:avLst/>
          </a:prstGeom>
        </p:spPr>
      </p:pic>
      <p:sp>
        <p:nvSpPr>
          <p:cNvPr id="3" name="TextBox 2">
            <a:extLst>
              <a:ext uri="{FF2B5EF4-FFF2-40B4-BE49-F238E27FC236}">
                <a16:creationId xmlns:a16="http://schemas.microsoft.com/office/drawing/2014/main" id="{FECA2952-EA02-E9F7-6463-6CC978317FC9}"/>
              </a:ext>
            </a:extLst>
          </p:cNvPr>
          <p:cNvSpPr txBox="1"/>
          <p:nvPr/>
        </p:nvSpPr>
        <p:spPr>
          <a:xfrm>
            <a:off x="237980" y="807470"/>
            <a:ext cx="8662305"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n>
                  <a:solidFill>
                    <a:schemeClr val="accent1"/>
                  </a:solidFill>
                </a:ln>
                <a:solidFill>
                  <a:schemeClr val="bg1"/>
                </a:solidFill>
              </a:rPr>
              <a:t>Our model is a convolutional neural network (CNN), structured with layers tailored to extract features from medical images efficiently. This setup serves as the foundation for detecting patterns associated with tumors.</a:t>
            </a:r>
          </a:p>
          <a:p>
            <a:endParaRPr lang="en-US" sz="1600" b="1" dirty="0">
              <a:ln>
                <a:solidFill>
                  <a:schemeClr val="accent1"/>
                </a:solidFill>
              </a:ln>
              <a:solidFill>
                <a:schemeClr val="bg1"/>
              </a:solidFill>
            </a:endParaRPr>
          </a:p>
          <a:p>
            <a:pPr algn="just"/>
            <a:r>
              <a:rPr lang="en-US" sz="1600" b="1" dirty="0">
                <a:ln>
                  <a:solidFill>
                    <a:schemeClr val="accent1"/>
                  </a:solidFill>
                </a:ln>
                <a:solidFill>
                  <a:schemeClr val="bg1"/>
                </a:solidFill>
              </a:rPr>
              <a:t>The model uses TensorFlow’s `</a:t>
            </a:r>
            <a:r>
              <a:rPr lang="en-US" sz="1600" b="1" dirty="0" err="1">
                <a:ln>
                  <a:solidFill>
                    <a:schemeClr val="accent1"/>
                  </a:solidFill>
                </a:ln>
                <a:solidFill>
                  <a:schemeClr val="bg1"/>
                </a:solidFill>
              </a:rPr>
              <a:t>ImageDataGenerator</a:t>
            </a:r>
            <a:r>
              <a:rPr lang="en-US" sz="1600" b="1" dirty="0">
                <a:ln>
                  <a:solidFill>
                    <a:schemeClr val="accent1"/>
                  </a:solidFill>
                </a:ln>
                <a:solidFill>
                  <a:schemeClr val="bg1"/>
                </a:solidFill>
              </a:rPr>
              <a:t>` for preprocessing, which includes rescaling images by 1/255, converting them to grayscale, and managing data in batches of 20.</a:t>
            </a:r>
          </a:p>
          <a:p>
            <a:pPr algn="just"/>
            <a:endParaRPr lang="en-US" sz="1600" b="1" dirty="0">
              <a:ln>
                <a:solidFill>
                  <a:schemeClr val="accent1"/>
                </a:solidFill>
              </a:ln>
              <a:solidFill>
                <a:schemeClr val="bg1"/>
              </a:solidFill>
            </a:endParaRPr>
          </a:p>
          <a:p>
            <a:pPr algn="just"/>
            <a:r>
              <a:rPr lang="en-US" sz="1600" b="1" dirty="0">
                <a:ln>
                  <a:solidFill>
                    <a:schemeClr val="accent1"/>
                  </a:solidFill>
                </a:ln>
                <a:solidFill>
                  <a:schemeClr val="bg1"/>
                </a:solidFill>
              </a:rPr>
              <a:t>The CNN architecture features multiple convolutional layers with increasing complexity and dropout layers to prevent overfitting, starting with 32 filters and escalating up to 256 filters.</a:t>
            </a:r>
          </a:p>
          <a:p>
            <a:pPr algn="just"/>
            <a:endParaRPr lang="en-US" sz="1600" b="1" dirty="0">
              <a:ln>
                <a:solidFill>
                  <a:schemeClr val="accent1"/>
                </a:solidFill>
              </a:ln>
              <a:solidFill>
                <a:schemeClr val="bg1"/>
              </a:solidFill>
            </a:endParaRPr>
          </a:p>
          <a:p>
            <a:pPr algn="just"/>
            <a:r>
              <a:rPr lang="en-US" sz="1600" b="1" dirty="0">
                <a:ln>
                  <a:solidFill>
                    <a:schemeClr val="accent1"/>
                  </a:solidFill>
                </a:ln>
                <a:solidFill>
                  <a:schemeClr val="bg1"/>
                </a:solidFill>
              </a:rPr>
              <a:t>Includes a fully connected layer with 512 neurons post-flattening, followed by a 50% dropout and a </a:t>
            </a:r>
            <a:r>
              <a:rPr lang="en-US" sz="1600" b="1" dirty="0" err="1">
                <a:ln>
                  <a:solidFill>
                    <a:schemeClr val="accent1"/>
                  </a:solidFill>
                </a:ln>
                <a:solidFill>
                  <a:schemeClr val="bg1"/>
                </a:solidFill>
              </a:rPr>
              <a:t>softmax</a:t>
            </a:r>
            <a:r>
              <a:rPr lang="en-US" sz="1600" b="1" dirty="0">
                <a:ln>
                  <a:solidFill>
                    <a:schemeClr val="accent1"/>
                  </a:solidFill>
                </a:ln>
                <a:solidFill>
                  <a:schemeClr val="bg1"/>
                </a:solidFill>
              </a:rPr>
              <a:t> output layer for binary classification.</a:t>
            </a:r>
          </a:p>
          <a:p>
            <a:pPr algn="just"/>
            <a:r>
              <a:rPr lang="en-US" sz="1600" b="1" dirty="0">
                <a:ln>
                  <a:solidFill>
                    <a:schemeClr val="accent1"/>
                  </a:solidFill>
                </a:ln>
                <a:solidFill>
                  <a:schemeClr val="bg1"/>
                </a:solidFill>
              </a:rPr>
              <a:t>The model is compiled with RMSprop optimizer (learning rate 0.001), trained over 10 epochs, and uses categorical cross-entropy for loss, targeting high diagnostic accuracy.</a:t>
            </a:r>
          </a:p>
        </p:txBody>
      </p:sp>
      <p:sp>
        <p:nvSpPr>
          <p:cNvPr id="4" name="TextBox 3">
            <a:extLst>
              <a:ext uri="{FF2B5EF4-FFF2-40B4-BE49-F238E27FC236}">
                <a16:creationId xmlns:a16="http://schemas.microsoft.com/office/drawing/2014/main" id="{1D6B38B7-FBB7-45FE-393C-01F05CB2532A}"/>
              </a:ext>
            </a:extLst>
          </p:cNvPr>
          <p:cNvSpPr txBox="1"/>
          <p:nvPr/>
        </p:nvSpPr>
        <p:spPr>
          <a:xfrm>
            <a:off x="3275585" y="475581"/>
            <a:ext cx="31724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n>
                  <a:solidFill>
                    <a:schemeClr val="accent1"/>
                  </a:solidFill>
                </a:ln>
                <a:solidFill>
                  <a:schemeClr val="bg1"/>
                </a:solidFill>
              </a:rPr>
              <a:t>IMPROVISED MODEL</a:t>
            </a:r>
          </a:p>
          <a:p>
            <a:endParaRPr lang="en-US" sz="2000" b="1" dirty="0">
              <a:solidFill>
                <a:schemeClr val="bg1"/>
              </a:solidFill>
            </a:endParaRPr>
          </a:p>
        </p:txBody>
      </p:sp>
    </p:spTree>
    <p:extLst>
      <p:ext uri="{BB962C8B-B14F-4D97-AF65-F5344CB8AC3E}">
        <p14:creationId xmlns:p14="http://schemas.microsoft.com/office/powerpoint/2010/main" val="2724392657"/>
      </p:ext>
    </p:extLst>
  </p:cSld>
  <p:clrMapOvr>
    <a:masterClrMapping/>
  </p:clrMapOvr>
</p:sld>
</file>

<file path=ppt/theme/theme1.xml><?xml version="1.0" encoding="utf-8"?>
<a:theme xmlns:a="http://schemas.openxmlformats.org/drawingml/2006/main" name="NCStateU-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737</Words>
  <Application>Microsoft Macintosh PowerPoint</Application>
  <PresentationFormat>On-screen Show (16:9)</PresentationFormat>
  <Paragraphs>62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Arial</vt:lpstr>
      <vt:lpstr>Montserrat Medium</vt:lpstr>
      <vt:lpstr>Montserrat</vt:lpstr>
      <vt:lpstr>NCStateU-horizontal-left-logo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Deep Learning for Brain Tumor Detection and Classification</dc:title>
  <cp:lastModifiedBy>Sravya Karanam</cp:lastModifiedBy>
  <cp:revision>14</cp:revision>
  <dcterms:modified xsi:type="dcterms:W3CDTF">2024-04-23T17:40:47Z</dcterms:modified>
</cp:coreProperties>
</file>